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20.xml" ContentType="application/inkml+xml"/>
  <Override PartName="/ppt/ink/ink2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73" r:id="rId5"/>
    <p:sldId id="258" r:id="rId6"/>
    <p:sldId id="259" r:id="rId7"/>
    <p:sldId id="270" r:id="rId8"/>
    <p:sldId id="271" r:id="rId9"/>
    <p:sldId id="263" r:id="rId10"/>
    <p:sldId id="260" r:id="rId11"/>
    <p:sldId id="264" r:id="rId12"/>
    <p:sldId id="265" r:id="rId13"/>
    <p:sldId id="266" r:id="rId14"/>
    <p:sldId id="268" r:id="rId15"/>
    <p:sldId id="269" r:id="rId16"/>
    <p:sldId id="267" r:id="rId17"/>
    <p:sldId id="274" r:id="rId18"/>
    <p:sldId id="275" r:id="rId19"/>
    <p:sldId id="276" r:id="rId20"/>
    <p:sldId id="277" r:id="rId21"/>
    <p:sldId id="278" r:id="rId22"/>
    <p:sldId id="279" r:id="rId23"/>
    <p:sldId id="282" r:id="rId24"/>
    <p:sldId id="280" r:id="rId25"/>
    <p:sldId id="281" r:id="rId26"/>
    <p:sldId id="288" r:id="rId27"/>
    <p:sldId id="283" r:id="rId28"/>
    <p:sldId id="284" r:id="rId29"/>
    <p:sldId id="285" r:id="rId30"/>
    <p:sldId id="286" r:id="rId31"/>
    <p:sldId id="289" r:id="rId32"/>
    <p:sldId id="290" r:id="rId33"/>
    <p:sldId id="291" r:id="rId34"/>
    <p:sldId id="292" r:id="rId35"/>
    <p:sldId id="293" r:id="rId36"/>
    <p:sldId id="296" r:id="rId37"/>
    <p:sldId id="294" r:id="rId38"/>
    <p:sldId id="295" r:id="rId39"/>
    <p:sldId id="28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6" autoAdjust="0"/>
    <p:restoredTop sz="94660"/>
  </p:normalViewPr>
  <p:slideViewPr>
    <p:cSldViewPr snapToGrid="0">
      <p:cViewPr varScale="1">
        <p:scale>
          <a:sx n="100" d="100"/>
          <a:sy n="100" d="100"/>
        </p:scale>
        <p:origin x="45"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20D79-CF2B-41C4-A030-71A30BA001E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86FDC438-E25E-4477-A432-480D97EE1898}">
      <dgm:prSet phldrT="[Text]"/>
      <dgm:spPr/>
      <dgm:t>
        <a:bodyPr/>
        <a:lstStyle/>
        <a:p>
          <a:r>
            <a:rPr lang="en-US" dirty="0"/>
            <a:t>“main” or “master”</a:t>
          </a:r>
        </a:p>
      </dgm:t>
    </dgm:pt>
    <dgm:pt modelId="{9C8A1825-C161-4A8B-80D2-06F7648E03ED}" type="parTrans" cxnId="{5AE1FC49-CBB4-4BEB-BE33-602055852540}">
      <dgm:prSet/>
      <dgm:spPr/>
      <dgm:t>
        <a:bodyPr/>
        <a:lstStyle/>
        <a:p>
          <a:endParaRPr lang="en-US"/>
        </a:p>
      </dgm:t>
    </dgm:pt>
    <dgm:pt modelId="{9BB632AE-EC55-4CA4-88EB-B6387083841E}" type="sibTrans" cxnId="{5AE1FC49-CBB4-4BEB-BE33-602055852540}">
      <dgm:prSet/>
      <dgm:spPr/>
      <dgm:t>
        <a:bodyPr/>
        <a:lstStyle/>
        <a:p>
          <a:endParaRPr lang="en-US"/>
        </a:p>
      </dgm:t>
    </dgm:pt>
    <dgm:pt modelId="{A55BF560-0FD7-48B4-9E17-85572BE50688}">
      <dgm:prSet phldrT="[Text]"/>
      <dgm:spPr/>
      <dgm:t>
        <a:bodyPr/>
        <a:lstStyle/>
        <a:p>
          <a:r>
            <a:rPr lang="en-US" dirty="0"/>
            <a:t>Menus</a:t>
          </a:r>
        </a:p>
      </dgm:t>
    </dgm:pt>
    <dgm:pt modelId="{D5B5CFF2-19CD-405F-BA66-B192844790C3}" type="parTrans" cxnId="{D75203E3-B5EC-4E43-9B00-9D9EEDFA59D5}">
      <dgm:prSet/>
      <dgm:spPr/>
      <dgm:t>
        <a:bodyPr/>
        <a:lstStyle/>
        <a:p>
          <a:endParaRPr lang="en-US"/>
        </a:p>
      </dgm:t>
    </dgm:pt>
    <dgm:pt modelId="{A14E5F45-C232-499F-8D8D-BA30F566A65A}" type="sibTrans" cxnId="{D75203E3-B5EC-4E43-9B00-9D9EEDFA59D5}">
      <dgm:prSet/>
      <dgm:spPr/>
      <dgm:t>
        <a:bodyPr/>
        <a:lstStyle/>
        <a:p>
          <a:endParaRPr lang="en-US"/>
        </a:p>
      </dgm:t>
    </dgm:pt>
    <dgm:pt modelId="{83ABF976-E8BC-4544-90C3-734C8C5F2C7E}">
      <dgm:prSet phldrT="[Text]"/>
      <dgm:spPr/>
      <dgm:t>
        <a:bodyPr/>
        <a:lstStyle/>
        <a:p>
          <a:r>
            <a:rPr lang="en-US" dirty="0"/>
            <a:t>Levels</a:t>
          </a:r>
        </a:p>
      </dgm:t>
    </dgm:pt>
    <dgm:pt modelId="{ADA98525-71FC-453C-8C2A-078135D807BE}" type="parTrans" cxnId="{0221809A-333C-4FA1-BE9A-AAF26FE932A9}">
      <dgm:prSet/>
      <dgm:spPr/>
      <dgm:t>
        <a:bodyPr/>
        <a:lstStyle/>
        <a:p>
          <a:endParaRPr lang="en-US"/>
        </a:p>
      </dgm:t>
    </dgm:pt>
    <dgm:pt modelId="{7F1B6EFA-2EAF-464C-90F6-A44ABE4836DA}" type="sibTrans" cxnId="{0221809A-333C-4FA1-BE9A-AAF26FE932A9}">
      <dgm:prSet/>
      <dgm:spPr/>
      <dgm:t>
        <a:bodyPr/>
        <a:lstStyle/>
        <a:p>
          <a:endParaRPr lang="en-US"/>
        </a:p>
      </dgm:t>
    </dgm:pt>
    <dgm:pt modelId="{EEA6D6FD-DC5D-47F7-A86B-8D83FD83B088}">
      <dgm:prSet phldrT="[Text]"/>
      <dgm:spPr/>
      <dgm:t>
        <a:bodyPr/>
        <a:lstStyle/>
        <a:p>
          <a:r>
            <a:rPr lang="en-US" dirty="0"/>
            <a:t>Player</a:t>
          </a:r>
        </a:p>
      </dgm:t>
    </dgm:pt>
    <dgm:pt modelId="{598C02A2-2553-45A7-BBDB-1B4CEAD87263}" type="parTrans" cxnId="{512CABC1-59D4-439E-880D-BBC0921D2599}">
      <dgm:prSet/>
      <dgm:spPr/>
      <dgm:t>
        <a:bodyPr/>
        <a:lstStyle/>
        <a:p>
          <a:endParaRPr lang="en-US"/>
        </a:p>
      </dgm:t>
    </dgm:pt>
    <dgm:pt modelId="{718387E9-98EF-4443-AEEC-71A458F3D8A2}" type="sibTrans" cxnId="{512CABC1-59D4-439E-880D-BBC0921D2599}">
      <dgm:prSet/>
      <dgm:spPr/>
      <dgm:t>
        <a:bodyPr/>
        <a:lstStyle/>
        <a:p>
          <a:endParaRPr lang="en-US"/>
        </a:p>
      </dgm:t>
    </dgm:pt>
    <dgm:pt modelId="{1003A1F0-D235-4926-A7F1-073CC3A7EED8}" type="pres">
      <dgm:prSet presAssocID="{3EE20D79-CF2B-41C4-A030-71A30BA001E8}" presName="Name0" presStyleCnt="0">
        <dgm:presLayoutVars>
          <dgm:chMax val="1"/>
          <dgm:dir/>
          <dgm:animLvl val="ctr"/>
          <dgm:resizeHandles val="exact"/>
        </dgm:presLayoutVars>
      </dgm:prSet>
      <dgm:spPr/>
    </dgm:pt>
    <dgm:pt modelId="{6A4DB11C-FCBE-43B4-9B01-D1A1477FCDB8}" type="pres">
      <dgm:prSet presAssocID="{86FDC438-E25E-4477-A432-480D97EE1898}" presName="centerShape" presStyleLbl="node0" presStyleIdx="0" presStyleCnt="1"/>
      <dgm:spPr/>
    </dgm:pt>
    <dgm:pt modelId="{9C659AF1-44C9-4408-9C2C-D9C07BF822AD}" type="pres">
      <dgm:prSet presAssocID="{D5B5CFF2-19CD-405F-BA66-B192844790C3}" presName="parTrans" presStyleLbl="sibTrans2D1" presStyleIdx="0" presStyleCnt="3"/>
      <dgm:spPr/>
    </dgm:pt>
    <dgm:pt modelId="{685586C7-D103-423B-A2E7-4E4D866CEAC0}" type="pres">
      <dgm:prSet presAssocID="{D5B5CFF2-19CD-405F-BA66-B192844790C3}" presName="connectorText" presStyleLbl="sibTrans2D1" presStyleIdx="0" presStyleCnt="3"/>
      <dgm:spPr/>
    </dgm:pt>
    <dgm:pt modelId="{570A229C-3556-41F6-AE53-38F39CED6CF7}" type="pres">
      <dgm:prSet presAssocID="{A55BF560-0FD7-48B4-9E17-85572BE50688}" presName="node" presStyleLbl="node1" presStyleIdx="0" presStyleCnt="3">
        <dgm:presLayoutVars>
          <dgm:bulletEnabled val="1"/>
        </dgm:presLayoutVars>
      </dgm:prSet>
      <dgm:spPr/>
    </dgm:pt>
    <dgm:pt modelId="{2046D52B-D412-4258-9B92-C1C84378BC13}" type="pres">
      <dgm:prSet presAssocID="{ADA98525-71FC-453C-8C2A-078135D807BE}" presName="parTrans" presStyleLbl="sibTrans2D1" presStyleIdx="1" presStyleCnt="3"/>
      <dgm:spPr/>
    </dgm:pt>
    <dgm:pt modelId="{FA6EEF8F-7FA0-455F-AC6C-993BE344F1A1}" type="pres">
      <dgm:prSet presAssocID="{ADA98525-71FC-453C-8C2A-078135D807BE}" presName="connectorText" presStyleLbl="sibTrans2D1" presStyleIdx="1" presStyleCnt="3"/>
      <dgm:spPr/>
    </dgm:pt>
    <dgm:pt modelId="{0C9A89E2-16DF-4E82-8AFA-0B5414FDBBB0}" type="pres">
      <dgm:prSet presAssocID="{83ABF976-E8BC-4544-90C3-734C8C5F2C7E}" presName="node" presStyleLbl="node1" presStyleIdx="1" presStyleCnt="3">
        <dgm:presLayoutVars>
          <dgm:bulletEnabled val="1"/>
        </dgm:presLayoutVars>
      </dgm:prSet>
      <dgm:spPr/>
    </dgm:pt>
    <dgm:pt modelId="{D03FD117-6634-41F9-8A37-9E92C5A15347}" type="pres">
      <dgm:prSet presAssocID="{598C02A2-2553-45A7-BBDB-1B4CEAD87263}" presName="parTrans" presStyleLbl="sibTrans2D1" presStyleIdx="2" presStyleCnt="3"/>
      <dgm:spPr/>
    </dgm:pt>
    <dgm:pt modelId="{80416414-67BF-47AB-A0F3-C964897C95E6}" type="pres">
      <dgm:prSet presAssocID="{598C02A2-2553-45A7-BBDB-1B4CEAD87263}" presName="connectorText" presStyleLbl="sibTrans2D1" presStyleIdx="2" presStyleCnt="3"/>
      <dgm:spPr/>
    </dgm:pt>
    <dgm:pt modelId="{51B335F8-41AD-47B3-85A4-7C937772EB09}" type="pres">
      <dgm:prSet presAssocID="{EEA6D6FD-DC5D-47F7-A86B-8D83FD83B088}" presName="node" presStyleLbl="node1" presStyleIdx="2" presStyleCnt="3">
        <dgm:presLayoutVars>
          <dgm:bulletEnabled val="1"/>
        </dgm:presLayoutVars>
      </dgm:prSet>
      <dgm:spPr/>
    </dgm:pt>
  </dgm:ptLst>
  <dgm:cxnLst>
    <dgm:cxn modelId="{373F6703-F6E4-42ED-BF4F-86922F62E3E6}" type="presOf" srcId="{A55BF560-0FD7-48B4-9E17-85572BE50688}" destId="{570A229C-3556-41F6-AE53-38F39CED6CF7}" srcOrd="0" destOrd="0" presId="urn:microsoft.com/office/officeart/2005/8/layout/radial5"/>
    <dgm:cxn modelId="{021F1824-B0C5-4F75-99F3-8F10BAD09DDC}" type="presOf" srcId="{D5B5CFF2-19CD-405F-BA66-B192844790C3}" destId="{685586C7-D103-423B-A2E7-4E4D866CEAC0}" srcOrd="1" destOrd="0" presId="urn:microsoft.com/office/officeart/2005/8/layout/radial5"/>
    <dgm:cxn modelId="{8DEEAE2B-85D9-4664-9469-D7C4BA6AD1AA}" type="presOf" srcId="{598C02A2-2553-45A7-BBDB-1B4CEAD87263}" destId="{D03FD117-6634-41F9-8A37-9E92C5A15347}" srcOrd="0" destOrd="0" presId="urn:microsoft.com/office/officeart/2005/8/layout/radial5"/>
    <dgm:cxn modelId="{D93FE23D-2056-439F-85BC-08F2E3A31043}" type="presOf" srcId="{D5B5CFF2-19CD-405F-BA66-B192844790C3}" destId="{9C659AF1-44C9-4408-9C2C-D9C07BF822AD}" srcOrd="0" destOrd="0" presId="urn:microsoft.com/office/officeart/2005/8/layout/radial5"/>
    <dgm:cxn modelId="{5AE1FC49-CBB4-4BEB-BE33-602055852540}" srcId="{3EE20D79-CF2B-41C4-A030-71A30BA001E8}" destId="{86FDC438-E25E-4477-A432-480D97EE1898}" srcOrd="0" destOrd="0" parTransId="{9C8A1825-C161-4A8B-80D2-06F7648E03ED}" sibTransId="{9BB632AE-EC55-4CA4-88EB-B6387083841E}"/>
    <dgm:cxn modelId="{66087092-9688-4698-AF15-E5EA62F8BAC2}" type="presOf" srcId="{86FDC438-E25E-4477-A432-480D97EE1898}" destId="{6A4DB11C-FCBE-43B4-9B01-D1A1477FCDB8}" srcOrd="0" destOrd="0" presId="urn:microsoft.com/office/officeart/2005/8/layout/radial5"/>
    <dgm:cxn modelId="{DD6E7C98-C7B6-4A4F-B1C1-A61886F748F0}" type="presOf" srcId="{EEA6D6FD-DC5D-47F7-A86B-8D83FD83B088}" destId="{51B335F8-41AD-47B3-85A4-7C937772EB09}" srcOrd="0" destOrd="0" presId="urn:microsoft.com/office/officeart/2005/8/layout/radial5"/>
    <dgm:cxn modelId="{0221809A-333C-4FA1-BE9A-AAF26FE932A9}" srcId="{86FDC438-E25E-4477-A432-480D97EE1898}" destId="{83ABF976-E8BC-4544-90C3-734C8C5F2C7E}" srcOrd="1" destOrd="0" parTransId="{ADA98525-71FC-453C-8C2A-078135D807BE}" sibTransId="{7F1B6EFA-2EAF-464C-90F6-A44ABE4836DA}"/>
    <dgm:cxn modelId="{512CABC1-59D4-439E-880D-BBC0921D2599}" srcId="{86FDC438-E25E-4477-A432-480D97EE1898}" destId="{EEA6D6FD-DC5D-47F7-A86B-8D83FD83B088}" srcOrd="2" destOrd="0" parTransId="{598C02A2-2553-45A7-BBDB-1B4CEAD87263}" sibTransId="{718387E9-98EF-4443-AEEC-71A458F3D8A2}"/>
    <dgm:cxn modelId="{31B28AC7-0C9B-48F7-933B-8377B6F48A2F}" type="presOf" srcId="{83ABF976-E8BC-4544-90C3-734C8C5F2C7E}" destId="{0C9A89E2-16DF-4E82-8AFA-0B5414FDBBB0}" srcOrd="0" destOrd="0" presId="urn:microsoft.com/office/officeart/2005/8/layout/radial5"/>
    <dgm:cxn modelId="{B50084C9-FA87-4050-84A4-FCFA8D20133F}" type="presOf" srcId="{ADA98525-71FC-453C-8C2A-078135D807BE}" destId="{2046D52B-D412-4258-9B92-C1C84378BC13}" srcOrd="0" destOrd="0" presId="urn:microsoft.com/office/officeart/2005/8/layout/radial5"/>
    <dgm:cxn modelId="{2EA9A4DB-478C-4810-B332-40D0067C0482}" type="presOf" srcId="{598C02A2-2553-45A7-BBDB-1B4CEAD87263}" destId="{80416414-67BF-47AB-A0F3-C964897C95E6}" srcOrd="1" destOrd="0" presId="urn:microsoft.com/office/officeart/2005/8/layout/radial5"/>
    <dgm:cxn modelId="{D75203E3-B5EC-4E43-9B00-9D9EEDFA59D5}" srcId="{86FDC438-E25E-4477-A432-480D97EE1898}" destId="{A55BF560-0FD7-48B4-9E17-85572BE50688}" srcOrd="0" destOrd="0" parTransId="{D5B5CFF2-19CD-405F-BA66-B192844790C3}" sibTransId="{A14E5F45-C232-499F-8D8D-BA30F566A65A}"/>
    <dgm:cxn modelId="{D1BBB4F5-8596-4DF8-BEB2-16FFAE628E0B}" type="presOf" srcId="{3EE20D79-CF2B-41C4-A030-71A30BA001E8}" destId="{1003A1F0-D235-4926-A7F1-073CC3A7EED8}" srcOrd="0" destOrd="0" presId="urn:microsoft.com/office/officeart/2005/8/layout/radial5"/>
    <dgm:cxn modelId="{C2309EF8-E7FD-4A1C-B531-5B4A90AFC03F}" type="presOf" srcId="{ADA98525-71FC-453C-8C2A-078135D807BE}" destId="{FA6EEF8F-7FA0-455F-AC6C-993BE344F1A1}" srcOrd="1" destOrd="0" presId="urn:microsoft.com/office/officeart/2005/8/layout/radial5"/>
    <dgm:cxn modelId="{1038424B-2607-4CE9-B444-B34EF2245161}" type="presParOf" srcId="{1003A1F0-D235-4926-A7F1-073CC3A7EED8}" destId="{6A4DB11C-FCBE-43B4-9B01-D1A1477FCDB8}" srcOrd="0" destOrd="0" presId="urn:microsoft.com/office/officeart/2005/8/layout/radial5"/>
    <dgm:cxn modelId="{8664F39F-DC08-4802-B54A-DD97454FD2B9}" type="presParOf" srcId="{1003A1F0-D235-4926-A7F1-073CC3A7EED8}" destId="{9C659AF1-44C9-4408-9C2C-D9C07BF822AD}" srcOrd="1" destOrd="0" presId="urn:microsoft.com/office/officeart/2005/8/layout/radial5"/>
    <dgm:cxn modelId="{2FF39F4F-64E0-467C-9123-DD502EC4E78B}" type="presParOf" srcId="{9C659AF1-44C9-4408-9C2C-D9C07BF822AD}" destId="{685586C7-D103-423B-A2E7-4E4D866CEAC0}" srcOrd="0" destOrd="0" presId="urn:microsoft.com/office/officeart/2005/8/layout/radial5"/>
    <dgm:cxn modelId="{A9437308-90A2-4447-BD51-38C7F1BDE043}" type="presParOf" srcId="{1003A1F0-D235-4926-A7F1-073CC3A7EED8}" destId="{570A229C-3556-41F6-AE53-38F39CED6CF7}" srcOrd="2" destOrd="0" presId="urn:microsoft.com/office/officeart/2005/8/layout/radial5"/>
    <dgm:cxn modelId="{CBE5F4C2-CD7B-4B10-B9F8-BB2ECD54F00F}" type="presParOf" srcId="{1003A1F0-D235-4926-A7F1-073CC3A7EED8}" destId="{2046D52B-D412-4258-9B92-C1C84378BC13}" srcOrd="3" destOrd="0" presId="urn:microsoft.com/office/officeart/2005/8/layout/radial5"/>
    <dgm:cxn modelId="{0DC8C894-8077-4CF7-837A-11D8C8B9FFCA}" type="presParOf" srcId="{2046D52B-D412-4258-9B92-C1C84378BC13}" destId="{FA6EEF8F-7FA0-455F-AC6C-993BE344F1A1}" srcOrd="0" destOrd="0" presId="urn:microsoft.com/office/officeart/2005/8/layout/radial5"/>
    <dgm:cxn modelId="{3AB66E03-4AF1-4F3C-8003-1115803460DA}" type="presParOf" srcId="{1003A1F0-D235-4926-A7F1-073CC3A7EED8}" destId="{0C9A89E2-16DF-4E82-8AFA-0B5414FDBBB0}" srcOrd="4" destOrd="0" presId="urn:microsoft.com/office/officeart/2005/8/layout/radial5"/>
    <dgm:cxn modelId="{961B47A9-3C91-4092-B769-E0B532A0CA47}" type="presParOf" srcId="{1003A1F0-D235-4926-A7F1-073CC3A7EED8}" destId="{D03FD117-6634-41F9-8A37-9E92C5A15347}" srcOrd="5" destOrd="0" presId="urn:microsoft.com/office/officeart/2005/8/layout/radial5"/>
    <dgm:cxn modelId="{066F8249-BC0D-4B27-9446-C51C469DCBB3}" type="presParOf" srcId="{D03FD117-6634-41F9-8A37-9E92C5A15347}" destId="{80416414-67BF-47AB-A0F3-C964897C95E6}" srcOrd="0" destOrd="0" presId="urn:microsoft.com/office/officeart/2005/8/layout/radial5"/>
    <dgm:cxn modelId="{31CE4BF3-6C74-45D3-8DDE-31A6EED33047}" type="presParOf" srcId="{1003A1F0-D235-4926-A7F1-073CC3A7EED8}" destId="{51B335F8-41AD-47B3-85A4-7C937772EB09}"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DB11C-FCBE-43B4-9B01-D1A1477FCDB8}">
      <dsp:nvSpPr>
        <dsp:cNvPr id="0" name=""/>
        <dsp:cNvSpPr/>
      </dsp:nvSpPr>
      <dsp:spPr>
        <a:xfrm>
          <a:off x="1866887" y="1599316"/>
          <a:ext cx="1141437" cy="1141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“main” or “master”</a:t>
          </a:r>
        </a:p>
      </dsp:txBody>
      <dsp:txXfrm>
        <a:off x="2034047" y="1766476"/>
        <a:ext cx="807117" cy="807117"/>
      </dsp:txXfrm>
    </dsp:sp>
    <dsp:sp modelId="{9C659AF1-44C9-4408-9C2C-D9C07BF822AD}">
      <dsp:nvSpPr>
        <dsp:cNvPr id="0" name=""/>
        <dsp:cNvSpPr/>
      </dsp:nvSpPr>
      <dsp:spPr>
        <a:xfrm rot="16200000">
          <a:off x="2316957" y="1184461"/>
          <a:ext cx="241298" cy="3880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53152" y="1298274"/>
        <a:ext cx="168909" cy="232852"/>
      </dsp:txXfrm>
    </dsp:sp>
    <dsp:sp modelId="{570A229C-3556-41F6-AE53-38F39CED6CF7}">
      <dsp:nvSpPr>
        <dsp:cNvPr id="0" name=""/>
        <dsp:cNvSpPr/>
      </dsp:nvSpPr>
      <dsp:spPr>
        <a:xfrm>
          <a:off x="1866887" y="2598"/>
          <a:ext cx="1141437" cy="1141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Menus</a:t>
          </a:r>
        </a:p>
      </dsp:txBody>
      <dsp:txXfrm>
        <a:off x="2034047" y="169758"/>
        <a:ext cx="807117" cy="807117"/>
      </dsp:txXfrm>
    </dsp:sp>
    <dsp:sp modelId="{2046D52B-D412-4258-9B92-C1C84378BC13}">
      <dsp:nvSpPr>
        <dsp:cNvPr id="0" name=""/>
        <dsp:cNvSpPr/>
      </dsp:nvSpPr>
      <dsp:spPr>
        <a:xfrm rot="1800000">
          <a:off x="3002442" y="2371756"/>
          <a:ext cx="241298" cy="3880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07291" y="2431277"/>
        <a:ext cx="168909" cy="232852"/>
      </dsp:txXfrm>
    </dsp:sp>
    <dsp:sp modelId="{0C9A89E2-16DF-4E82-8AFA-0B5414FDBBB0}">
      <dsp:nvSpPr>
        <dsp:cNvPr id="0" name=""/>
        <dsp:cNvSpPr/>
      </dsp:nvSpPr>
      <dsp:spPr>
        <a:xfrm>
          <a:off x="3249686" y="2397675"/>
          <a:ext cx="1141437" cy="1141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Levels</a:t>
          </a:r>
        </a:p>
      </dsp:txBody>
      <dsp:txXfrm>
        <a:off x="3416846" y="2564835"/>
        <a:ext cx="807117" cy="807117"/>
      </dsp:txXfrm>
    </dsp:sp>
    <dsp:sp modelId="{D03FD117-6634-41F9-8A37-9E92C5A15347}">
      <dsp:nvSpPr>
        <dsp:cNvPr id="0" name=""/>
        <dsp:cNvSpPr/>
      </dsp:nvSpPr>
      <dsp:spPr>
        <a:xfrm rot="9000000">
          <a:off x="1631472" y="2371756"/>
          <a:ext cx="241298" cy="3880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1699012" y="2431277"/>
        <a:ext cx="168909" cy="232852"/>
      </dsp:txXfrm>
    </dsp:sp>
    <dsp:sp modelId="{51B335F8-41AD-47B3-85A4-7C937772EB09}">
      <dsp:nvSpPr>
        <dsp:cNvPr id="0" name=""/>
        <dsp:cNvSpPr/>
      </dsp:nvSpPr>
      <dsp:spPr>
        <a:xfrm>
          <a:off x="484089" y="2397675"/>
          <a:ext cx="1141437" cy="1141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Player</a:t>
          </a:r>
        </a:p>
      </dsp:txBody>
      <dsp:txXfrm>
        <a:off x="651249" y="2564835"/>
        <a:ext cx="807117" cy="80711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2T06:41:54.236"/>
    </inkml:context>
    <inkml:brush xml:id="br0">
      <inkml:brushProperty name="width" value="0.05" units="cm"/>
      <inkml:brushProperty name="height" value="0.05" units="cm"/>
      <inkml:brushProperty name="color" value="#E71225"/>
    </inkml:brush>
  </inkml:definitions>
  <inkml:trace contextRef="#ctx0" brushRef="#br0">3582 1 6408 0 0,'0'0'134'0'0,"0"0"14"0"0,0 0-50 0 0,0 0-30 0 0,0 0-4 0 0,-5 5 228 0 0,-8 33 612 0 0,12-37-772 0 0,1-1-4 0 0,0 0 26 0 0,-1 1 112 0 0,-3 0-17 0 0,0 1 1 0 0,1-1 0 0 0,-1 0 0 0 0,0 0-1 0 0,0 0 1 0 0,-5-1 0 0 0,7 0-58 0 0,-17 0 496 0 0,4 4-496 0 0,14-4-91 0 0,-10-4 278 0 0,6 5-298 0 0,0-1 0 0 0,0 1 0 0 0,0 0 0 0 0,0 1 0 0 0,0-1 0 0 0,-6 4 1 0 0,-4 2 99 0 0,13-5-161 0 0,0-1 1 0 0,0 0-1 0 0,1 0 1 0 0,-1 0 0 0 0,0-1-1 0 0,0 1 1 0 0,0 0-1 0 0,0-1 1 0 0,0 1-1 0 0,0-1 1 0 0,0 0-1 0 0,-2 0 1 0 0,-27 4 587 0 0,29-3-605 0 0,0-1 1 0 0,0 0-1 0 0,1 1 1 0 0,-1-1-1 0 0,0 1 0 0 0,0-1 1 0 0,1 1-1 0 0,-1 0 1 0 0,1-1-1 0 0,-1 1 1 0 0,1 0-1 0 0,-1 0 1 0 0,-2 3-1 0 0,3-3 3 0 0,-1 0-1 0 0,0 1 1 0 0,0-1-1 0 0,0 0 1 0 0,0 0-1 0 0,0 0 1 0 0,0 0-1 0 0,0 0 0 0 0,0-1 1 0 0,0 1-1 0 0,0 0 1 0 0,0-1-1 0 0,0 0 1 0 0,-4 1-1 0 0,2-1 17 0 0,0 1 0 0 0,-1 0 0 0 0,1 0 0 0 0,0 0 0 0 0,-1 0-1 0 0,1 1 1 0 0,-8 3 0 0 0,-12 5 9 0 0,22-9-24 0 0,-1-1 0 0 0,1 1 1 0 0,-1-1-1 0 0,0 0 0 0 0,1 1 1 0 0,-1-1-1 0 0,0 0 0 0 0,1-1 1 0 0,-4 0-1 0 0,0 1-6 0 0,4 0 53 0 0,-2 3 12 0 0,-4-2 14 0 0,4-1 22 0 0,3 0 30 0 0,1 0-10 0 0,0 0-8 0 0,-6 0 139 0 0,0 0 0 0 0,1-1 1 0 0,-12-2-1 0 0,16 3-361 0 0,-6 1 84 0 0,5-1 48 0 0,0 0 0 0 0,0 0 0 0 0,-1 0 0 0 0,1 0-1 0 0,0 0 1 0 0,0 0 0 0 0,0 0 0 0 0,0-1 0 0 0,-4 0 0 0 0,-2-2-8 0 0,2 4-16 0 0,-12 17 0 0 0,11-14 0 0 0,6-3-4 0 0,0-1 0 0 0,1 0 0 0 0,-1 1 1 0 0,0-1-1 0 0,1 0 0 0 0,-1 0 0 0 0,0 0 1 0 0,1 0-1 0 0,-1 0 0 0 0,0 0 0 0 0,1 0 1 0 0,-1 0-1 0 0,0 0 0 0 0,1 0 1 0 0,-1 0-1 0 0,0 0 0 0 0,0 0 0 0 0,1 0 1 0 0,-2-1-1 0 0,1 1-3 0 0,1-1 1 0 0,-1 1-1 0 0,0 0 0 0 0,0 0 1 0 0,0 0-1 0 0,1-1 0 0 0,-1 1 1 0 0,0 0-1 0 0,0 0 0 0 0,0 0 1 0 0,1 0-1 0 0,-1 1 0 0 0,0-1 1 0 0,0 0-1 0 0,0 0 0 0 0,1 0 1 0 0,-1 1-1 0 0,0-1 0 0 0,-1 1 1 0 0,-38 11 431 0 0,27-7-572 0 0,11-4 164 0 0,0 0 0 0 0,0 0 0 0 0,0 0-1 0 0,-1-1 1 0 0,1 1 0 0 0,0-1-1 0 0,-1 1 1 0 0,-3-1 0 0 0,-13 5-147 0 0,-7 1 213 0 0,25-6-87 0 0,0 0 1 0 0,0 0 0 0 0,0 0 0 0 0,0 0-1 0 0,0 0 1 0 0,0 0 0 0 0,0 0 0 0 0,0 0-1 0 0,0-1 1 0 0,-1 1 0 0 0,1 0-1 0 0,0-1 1 0 0,0 1 0 0 0,0-1 0 0 0,0 1-1 0 0,0-1 1 0 0,1 1 0 0 0,-3-2 0 0 0,2 2 8 0 0,0 1 1 0 0,0-1 0 0 0,0 0 0 0 0,-1 1 0 0 0,1-1 0 0 0,0 1 0 0 0,0-1-1 0 0,0 1 1 0 0,0 0 0 0 0,0-1 0 0 0,0 1 0 0 0,0 0 0 0 0,0 0 0 0 0,-1 1 0 0 0,0 2 14 0 0,1-2-2 0 0,-15 8 8 0 0,6-4-40 0 0,7-7 46 0 0,0 0-75 0 0,-6 5-180 0 0,-6-1 425 0 0,14-3-211 0 0,0 0 1 0 0,0 0 0 0 0,-1 0 0 0 0,1 0 0 0 0,0 1 0 0 0,0-1-1 0 0,0 0 1 0 0,0 1 0 0 0,-1-1 0 0 0,1 1 0 0 0,0-1 0 0 0,-2 2 0 0 0,1-1-46 0 0,-6-1 44 0 0,-5 2 50 0 0,13-2-33 0 0,-17 9 70 0 0,14-8-125 0 0,-4 0 36 0 0,0 1 22 0 0,5-1 44 0 0,1-1-1 0 0,-7 0-42 0 0,0 0-22 0 0,5 0-32 0 0,-3 0 33 0 0,-17 0 74 0 0,14-1-64 0 0,0-5 0 0 0,1 5 0 0 0,2 1 0 0 0,-2 0 0 0 0,-24 4 17 0 0,30-3-4 0 0,0 0 0 0 0,0-1 1 0 0,-1 0-1 0 0,1 1 0 0 0,0-1 1 0 0,0 0-1 0 0,-5 0 1 0 0,0-5 2 0 0,7 5-7 0 0,-1-1 0 0 0,0 0 0 0 0,0 1 0 0 0,0-1 0 0 0,0 0 0 0 0,0 1-1 0 0,0 0 1 0 0,-1-1 0 0 0,1 1 0 0 0,0 0 0 0 0,0-1 0 0 0,0 1 0 0 0,0 0-1 0 0,0 0 1 0 0,-2 0 0 0 0,-38 0 178 0 0,36-1-149 0 0,0 1 0 0 0,1-1 0 0 0,-1 0 0 0 0,0-1 0 0 0,0 1 0 0 0,1-1 0 0 0,-1 0 1 0 0,-8-5-1 0 0,9 5 166 0 0,0 0 0 0 0,0 0 0 0 0,0 0 0 0 0,-1 0 0 0 0,1 1 0 0 0,-1-1 1 0 0,0 1-1 0 0,-8-1 0 0 0,-9 4-21 0 0,18-1-306 0 0,0-1 0 0 0,0 1 0 0 0,0-1 0 0 0,0 0 0 0 0,-1 0 1 0 0,1-1-1 0 0,0 1 0 0 0,-4-2 0 0 0,6 2 106 0 0,-1-1 0 0 0,1 1 0 0 0,-1 0 0 0 0,0 0-1 0 0,1 0 1 0 0,-1 0 0 0 0,1 1 0 0 0,-1-1 0 0 0,1 1 0 0 0,-1-1-1 0 0,-2 2 1 0 0,2-1 42 0 0,0 0 0 0 0,0 0-1 0 0,0-1 1 0 0,1 1 0 0 0,-1-1 0 0 0,0 0-1 0 0,0 0 1 0 0,0 0 0 0 0,-5 0-1 0 0,4-1-61 0 0,-1 0-1 0 0,1 1 0 0 0,-1 0 1 0 0,0 0-1 0 0,1 0 0 0 0,-1 1 1 0 0,1 0-1 0 0,-6 1 0 0 0,-1 0-49 0 0,6-2 92 0 0,1 0 0 0 0,-1 0 0 0 0,1 0 0 0 0,-1-1 0 0 0,1 1 0 0 0,-1-1 0 0 0,-6-3 0 0 0,5 3-2 0 0,0-1-1 0 0,0 1 1 0 0,-10-1-1 0 0,-11 2 190 0 0,-49-7 0 0 0,59 5-176 0 0,0 1 0 0 0,-30 2-1 0 0,8 0 170 0 0,-108 7-326 0 0,124-6 184 0 0,0 0-1 0 0,0-2 1 0 0,-33-3 0 0 0,45 2-75 0 0,1 1 0 0 0,-1 1 1 0 0,1 0-1 0 0,-18 3 0 0 0,14-1 15 0 0,-28 0 1 0 0,-82 5 232 0 0,77-5-330 0 0,26-2 95 0 0,0 0 0 0 0,0 2-1 0 0,-21 5 1 0 0,15-2 47 0 0,0-2-1 0 0,-1-1 1 0 0,1-1-1 0 0,-33-1 0 0 0,30 1-20 0 0,0 1-1 0 0,0 1 0 0 0,-34 11 1 0 0,-50 6 7 0 0,96-18-14 0 0,0 0 0 0 0,0 2 0 0 0,-27 9 0 0 0,9-1 0 0 0,22-10 1 0 0,0 0 0 0 0,-16 1 0 0 0,20-3-15 0 0,0 0 0 0 0,0 1 1 0 0,1 0-1 0 0,-1 0 0 0 0,1 1 1 0 0,-12 5-1 0 0,-8 8-12 0 0,0 1 0 0 0,1 1 0 0 0,1 2 0 0 0,-48 44-1 0 0,62-52 7 0 0,-19 13 0 0 0,20-16 12 0 0,0 0 0 0 0,-17 18 0 0 0,-13 14 8 0 0,27-28 0 0 0,-19 21 0 0 0,19-17 22 0 0,-19 26-44 0 0,30-37 33 0 0,-1 0-1 0 0,0-1 1 0 0,-11 9-1 0 0,7-7 12 0 0,-3 7-20 0 0,8-9-16 0 0,-1 0 1 0 0,0-1-1 0 0,-8 8 0 0 0,8-8 67 0 0,4-5-48 0 0,1 1-1 0 0,0 0 0 0 0,0 0 0 0 0,-1 0 0 0 0,1 0 0 0 0,0-1 0 0 0,-1 1 0 0 0,1 0 0 0 0,0 0 0 0 0,0 0 0 0 0,-1-1 0 0 0,1 1 0 0 0,0 0 0 0 0,0-1 1 0 0,0 1-1 0 0,-1 0 0 0 0,1 0 0 0 0,0-1 0 0 0,0 1 0 0 0,0 0 0 0 0,0-1 0 0 0,0 1 0 0 0,0 0 0 0 0,0-1 0 0 0,0 1 0 0 0,-1-1 0 0 0,-3-12 20 0 0,4 11-30 0 0,-5-16 45 0 0,1 0 1 0 0,-2-27-1 0 0,-5-21-29 0 0,7 46-10 0 0,-2-23 0 0 0,4 26 0 0 0,-1 0 0 0 0,-5-21 0 0 0,5 27 0 0 0,1 0-1 0 0,0 0 0 0 0,1 0 0 0 0,0 0 1 0 0,0-1-1 0 0,2-13 0 0 0,0-17-59 0 0,2 52-12 0 0,-2-9 67 0 0,-1 0 1 0 0,1 0-1 0 0,-1 0 1 0 0,1 0-1 0 0,-1 0 1 0 0,1 0-1 0 0,-1 0 1 0 0,0 0-1 0 0,0 0 1 0 0,1 0-1 0 0,-1 0 1 0 0,0 2-1 0 0,5 47-73 0 0,3 207 0 0 0,-8-240 78 0 0,-1-10 0 0 0,1 0 0 0 0,0 0 0 0 0,1 0 0 0 0,-1 1 0 0 0,1-1 0 0 0,0 0 0 0 0,1 0 0 0 0,4 11 0 0 0,-5-13 2 0 0,0 0-7 0 0,10 8 62 0 0,-10-12-53 0 0,0 0 0 0 0,0 0 0 0 0,0 0 0 0 0,0 0 0 0 0,1 0 0 0 0,-1 0 0 0 0,0 0 0 0 0,0-1 0 0 0,0 1 0 0 0,1 0 0 0 0,-1-1 0 0 0,0 0 0 0 0,1 1 0 0 0,-1-1 0 0 0,3 1 0 0 0,4-4 7 0 0,1 0-1 0 0,-1 0 1 0 0,0-1 0 0 0,-1 0-1 0 0,1-1 1 0 0,12-9 0 0 0,15-9-12 0 0,167-104-9 0 0,-163 99-43 0 0,31-22 489 0 0,110-62-1 0 0,-153 98-187 0 0,44-20-1510 0 0,-40 22 412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2T20:02:44.546"/>
    </inkml:context>
    <inkml:brush xml:id="br0">
      <inkml:brushProperty name="width" value="0.05" units="cm"/>
      <inkml:brushProperty name="height" value="0.05" units="cm"/>
      <inkml:brushProperty name="color" value="#E71225"/>
    </inkml:brush>
  </inkml:definitions>
  <inkml:trace contextRef="#ctx0" brushRef="#br0">1 9 13104 0 0,'0'0'297'0'0,"0"0"39"0"0,0 0 19 0 0,1 1-34 0 0,5 1-319 0 0,-1 0 0 0 0,1-1 1 0 0,0 0-1 0 0,0 1 0 0 0,0-2 1 0 0,0 1-1 0 0,0-1 0 0 0,8 0 1 0 0,8-2-62 0 0,22-5 1 0 0,-26 3 27 0 0,0 2 0 0 0,19-1 0 0 0,-23 3 24 0 0,1 0 1 0 0,0 1-1 0 0,-1 1 1 0 0,24 5 0 0 0,-33-6 4 0 0,0 1 0 0 0,0 0 0 0 0,-1 0 0 0 0,1 0 0 0 0,0 1 0 0 0,-1 0 0 0 0,0 0 1 0 0,1 0-1 0 0,-1 0 0 0 0,0 1 0 0 0,-1-1 0 0 0,1 1 0 0 0,-1 0 0 0 0,1 0 0 0 0,-1 0 0 0 0,3 7 1 0 0,0 0 42 0 0,-2 1 0 0 0,1 1 0 0 0,-1-1-1 0 0,-1 0 1 0 0,0 1 0 0 0,1 14 0 0 0,-1-8-7 0 0,-2-14 5 0 0,1 0 0 0 0,0 0 0 0 0,0 0 0 0 0,0 0 0 0 0,5 7 0 0 0,8 20 173 0 0,-11-20-196 0 0,-2-6 1 0 0,-1 0 0 0 0,1-1 0 0 0,1 1 1 0 0,-1-1-1 0 0,6 9 0 0 0,15 26 130 0 0,-16-29-136 0 0,1 1 1 0 0,-2 0 0 0 0,1 0 0 0 0,-2 0 0 0 0,7 19 0 0 0,9 21-49 0 0,-1-6 146 0 0,5 12 276 0 0,-21-48-355 0 0,0-1-1 0 0,-1 0 1 0 0,0 1 0 0 0,2 13 0 0 0,2 7 18 0 0,-5-18-34 0 0,0 0-1 0 0,0 1 1 0 0,-1 12 0 0 0,0 0 6 0 0,0 59 36 0 0,-2-55-19 0 0,3 33 0 0 0,11 76 41 0 0,-9-116-94 0 0,0 0 0 0 0,8 25 0 0 0,4 18 60 0 0,27 141 672 0 0,-41-199-677 0 0,7 60 65 0 0,-1-6-168 0 0,15 49 296 0 0,-18-90-232 0 0,-1-3 43 0 0,0-1 0 0 0,13 30-1 0 0,-16-44-42 0 0,0 0 0 0 0,0 1 0 0 0,0-1 0 0 0,-1 0 0 0 0,1 0 0 0 0,-1 1 0 0 0,1-1 0 0 0,-1 4 0 0 0,4 16 0 0 0,-2-12 26 0 0,1 0 0 0 0,-1 0-1 0 0,0 14 1 0 0,1 4 223 0 0,1 1-17 0 0,7 37-48 0 0,-8-61-162 0 0,0-1-1 0 0,0 0 0 0 0,1 0 1 0 0,-1 0-1 0 0,7 6 0 0 0,30 3-21 0 0,-33-9 0 0 0,0 0 0 0 0,0 1 0 0 0,-1-1 0 0 0,0 2 0 0 0,11 9 0 0 0,-15-12 0 0 0,0-1 0 0 0,0 1 0 0 0,1-1 0 0 0,-1 0 0 0 0,1 0 0 0 0,3 2 0 0 0,10 8 0 0 0,-15-10 0 0 0,1-1 0 0 0,0 0 0 0 0,-1 1 0 0 0,1-1 0 0 0,0 0 0 0 0,0 0 0 0 0,0 0 0 0 0,0 0 0 0 0,0 0 0 0 0,0 0 0 0 0,0 0 0 0 0,0-1 0 0 0,0 1 0 0 0,0-1 0 0 0,0 0 0 0 0,1 0 0 0 0,3 1 0 0 0,16 3 0 0 0,-19-3 1 0 0,-1-1 0 0 0,1 1 0 0 0,0 0 0 0 0,-1-1 1 0 0,1 0-1 0 0,0 1 0 0 0,0-1 0 0 0,0 0 0 0 0,4-1 0 0 0,-2 0 18 0 0,0 1 0 0 0,0 0 1 0 0,0 0-1 0 0,0 0 0 0 0,-1 1 0 0 0,1-1 0 0 0,0 1 1 0 0,0 0-1 0 0,5 2 0 0 0,13 3 34 0 0,-9-4-53 0 0,25 1 0 0 0,-20-1-1 0 0,-16-2 11 0 0,0 1 0 0 0,-1-1 0 0 0,1 0 0 0 0,-1 1 0 0 0,1-1 0 0 0,0 0 0 0 0,-1-1 0 0 0,1 1 0 0 0,0 0 0 0 0,-1-1 0 0 0,1 1-1 0 0,3-2 1 0 0,-1 0 32 0 0,1 0-1 0 0,-1 1 0 0 0,0 0 0 0 0,8-1 1 0 0,7-2 71 0 0,20-7 83 0 0,-24 6-160 0 0,1 1-1 0 0,0 0 0 0 0,-1 1 0 0 0,25-2 0 0 0,-14 4-246 0 0,-20 0 248 0 0,1 1 1 0 0,0 0 0 0 0,13 2-1 0 0,46 2 60 0 0,-53-3-97 0 0,0 0 0 0 0,0 0 0 0 0,16-3 0 0 0,0 1 0 0 0,-4 0 0 0 0,33-5 0 0 0,-57 6 0 0 0,0-1 0 0 0,0 1 0 0 0,1 0 0 0 0,-1 1 0 0 0,0-1 0 0 0,0 0 0 0 0,3 1 0 0 0,13 1 0 0 0,-7-4 0 0 0,0 0 0 0 0,0 1 0 0 0,0 1 0 0 0,1 0 0 0 0,-1 0 0 0 0,0 1 0 0 0,0 1 0 0 0,21 4 0 0 0,-25-4 0 0 0,0 0 0 0 0,0-1 0 0 0,10 1 0 0 0,5 0 0 0 0,-11-1 0 0 0,-9-1 0 0 0,0 0 0 0 0,0 0 0 0 0,0 0 0 0 0,0 0 0 0 0,0 0 0 0 0,1 1 0 0 0,-1-1 0 0 0,-1 1 0 0 0,1-1 0 0 0,0 1 0 0 0,0 0 0 0 0,0 0 0 0 0,0 0 0 0 0,0 0 0 0 0,-1 0 0 0 0,3 2 0 0 0,1 0 0 0 0,-5-3 0 0 0,0 1 0 0 0,1-1 0 0 0,-1 0 0 0 0,1 0 0 0 0,-1 0 0 0 0,0 1 0 0 0,1-1 0 0 0,-1 0 0 0 0,1 0 0 0 0,-1 0 0 0 0,1 0 0 0 0,-1 0 0 0 0,0 0 0 0 0,1 0 0 0 0,-1 0 0 0 0,1 0 0 0 0,-1 0 0 0 0,1 0 0 0 0,-1 0 0 0 0,1 0 0 0 0,-1 0 0 0 0,0 0 0 0 0,1 0 0 0 0,-1 0 0 0 0,1 0 0 0 0,-1-1 0 0 0,1 1 0 0 0,0-1 0 0 0,1 0 0 0 0,0 1 0 0 0,0-1 0 0 0,0 0 0 0 0,-1 0 0 0 0,1 0 0 0 0,0 0 0 0 0,-1 0 0 0 0,1-1 0 0 0,-1 1 0 0 0,1 0 0 0 0,-1-1 0 0 0,1 1 0 0 0,0-3 0 0 0,15-14 0 0 0,-10 14 0 0 0,-2-1 0 0 0,-3-1 0 0 0,-8 3 0 0 0,-17-6 0 0 0,3 3 58 0 0,13 4 43 0 0,-29-10 331 0 0,9 4-423 0 0,15 4-9 0 0,0 1 0 0 0,-23-2 0 0 0,5 1 0 0 0,10 3 0 0 0,17 2 0 0 0,-1-1 0 0 0,1 0 0 0 0,0 0 0 0 0,-1-1 0 0 0,1 1 0 0 0,0-1 0 0 0,-7-2 0 0 0,-37-11-196 0 0,33 13 180 0 0,11 1-98 0 0,6 1 402 0 0,5-1-398 0 0,1-1 59 0 0,0 1 0 0 0,0 1 0 0 0,0 0 1 0 0,0 0-1 0 0,-1 0 0 0 0,11 4 0 0 0,30 9 19 0 0,-33-10 24 0 0,0 1 0 0 0,0 0 0 0 0,29 15 0 0 0,-2 4 8 0 0,48 30 0 0 0,-42-19 0 0 0,-48-33 1 0 0,10 4 13 0 0,-9-5 58 0 0,-1 0-4 0 0,-1 0-66 0 0,0-1 1 0 0,0 1-1 0 0,1-1 0 0 0,-1 1 1 0 0,0-1-1 0 0,0 1 0 0 0,0-1 1 0 0,0 1-1 0 0,0-1 0 0 0,0 1 1 0 0,0-1-1 0 0,0 1 0 0 0,0-1 1 0 0,0 1-1 0 0,0-1 0 0 0,0 1 0 0 0,0-1 1 0 0,0 1-1 0 0,0-1 0 0 0,0 1 1 0 0,-1-1-1 0 0,1 0 0 0 0,0 1 1 0 0,0-1-1 0 0,-1 1 0 0 0,1-1 1 0 0,0 1-1 0 0,-1-1 0 0 0,1 0 1 0 0,0 1-1 0 0,-1-1 0 0 0,1 0 1 0 0,0 1-1 0 0,-1-1 0 0 0,1 0 1 0 0,-1 0-1 0 0,1 1 0 0 0,-1-1 1 0 0,0 0 2 0 0,-5 4 21 0 0,-1 0 0 0 0,1-1-1 0 0,-1 0 1 0 0,0 0 0 0 0,-10 2 0 0 0,-3 2 43 0 0,-2 2-9 0 0,5-1-39 0 0,1-2 0 0 0,-1 0 0 0 0,0-1 0 0 0,-34 5 0 0 0,-47 9-21 0 0,54-18-768 0 0,43-1 737 0 0,1 0 0 0 0,-1 0 0 0 0,1 1 0 0 0,-1-1 0 0 0,1 0-1 0 0,-1 1 1 0 0,1-1 0 0 0,-1 0 0 0 0,1 1 0 0 0,-1-1 0 0 0,1 0 0 0 0,0 1-1 0 0,-1-1 1 0 0,1 1 0 0 0,0-1 0 0 0,-1 1 0 0 0,1-1 0 0 0,0 1-1 0 0,0-1 1 0 0,-1 1 0 0 0,1-1 0 0 0,0 1 0 0 0,0-1 0 0 0,0 1-1 0 0,0-1 1 0 0,-1 1 0 0 0,1-1 0 0 0,0 1 0 0 0,0 0 0 0 0,0-1 0 0 0,0 1-1 0 0,1-1 1 0 0,-1 1 0 0 0,0-1 0 0 0,0 1 0 0 0,0 0 0 0 0,6 21-2326 0 0,2-10 1089 0 0,0 0-10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2T19:44:41.481"/>
    </inkml:context>
    <inkml:brush xml:id="br0">
      <inkml:brushProperty name="width" value="0.05" units="cm"/>
      <inkml:brushProperty name="height" value="0.05" units="cm"/>
      <inkml:brushProperty name="color" value="#E71225"/>
    </inkml:brush>
  </inkml:definitions>
  <inkml:trace contextRef="#ctx0" brushRef="#br0">23 183 11432 0 0,'-10'-9'858'0'0,"10"8"-829"0"0,-1 0 0 0 0,0 0-1 0 0,0 0 1 0 0,1 0-1 0 0,-1 0 1 0 0,1 0 0 0 0,-1 0-1 0 0,1-1 1 0 0,-1 1-1 0 0,1 0 1 0 0,0 0 0 0 0,-1-2-1 0 0,-3-17-10 0 0,3 18-18 0 0,1 0 1 0 0,0-1-1 0 0,0 1 1 0 0,0-1-1 0 0,0 1 0 0 0,0-1 1 0 0,0 1-1 0 0,1 0 1 0 0,-1-1-1 0 0,1 1 1 0 0,-1 0-1 0 0,1-1 1 0 0,1-2-1 0 0,1 1-14 0 0,-1-1-1 0 0,0 1 1 0 0,1 0 0 0 0,0 0-1 0 0,5-6 1 0 0,-3 4-27 0 0,0 0 0 0 0,0 1 1 0 0,1-1-1 0 0,0 1 0 0 0,0 0 1 0 0,0 1-1 0 0,0 0 0 0 0,1 0 1 0 0,0 0-1 0 0,-1 1 0 0 0,10-4 1 0 0,-2 4-54 0 0,-7 0 96 0 0,0 2 1 0 0,1-1-1 0 0,0 1 1 0 0,9-1-1 0 0,13 3 59 0 0,44 6 0 0 0,-47-5 153 0 0,0 0 1 0 0,36-4 0 0 0,-6 0-35 0 0,5 4-91 0 0,1 3 1 0 0,98 20 0 0 0,-69 0-77 0 0,-61-16-14 0 0,0 0 0 0 0,57 6 1 0 0,-38-10-39 0 0,68 3-161 0 0,-16 0 589 0 0,2 0 61 0 0,235 0 150 0 0,-268-5-490 0 0,-24-2 61 0 0,71 11 0 0 0,-53-2-125 0 0,84 2 1 0 0,67-10 274 0 0,-132-2 109 0 0,-8 2-253 0 0,36-1-186 0 0,-59-1 5 0 0,-1 1 1 0 0,0 3 0 0 0,-1 3 0 0 0,71 17 0 0 0,-65-13 11 0 0,1-3 0 0 0,1-2 0 0 0,-1-2 0 0 0,66-5 0 0 0,2-7-8 0 0,67-2-41 0 0,-2 0-6 0 0,-141 10 47 0 0,118 4 13 0 0,-48-1 223 0 0,-29-3-160 0 0,200 2-344 0 0,-154-3 473 0 0,93-18-120 0 0,-59 2-78 0 0,-126 14 39 0 0,23-1 15 0 0,80-4-40 0 0,6-3 169 0 0,-46 2-167 0 0,-6 3 0 0 0,117-4 93 0 0,-39 2-62 0 0,-76 1-55 0 0,-83 7 20 0 0,28 3-1 0 0,-30-1-9 0 0,0 0 0 0 0,32-3 0 0 0,65-10-9 0 0,170-19 123 0 0,-113 9-40 0 0,86 1 151 0 0,-7 6 375 0 0,-174 11-498 0 0,-51 1-111 0 0,430-11 0 0 0,-373 12 0 0 0,73 2 0 0 0,-88 1-2 0 0,2 0-105 0 0,91 13-1 0 0,-32 0-58 0 0,-87-12 260 0 0,-1 1-1 0 0,57 15 1 0 0,43 12-376 0 0,15 4 629 0 0,29 11-672 0 0,-101-27 261 0 0,-79-18 63 0 0,341 93 436 0 0,-290-75-435 0 0,66 24 0 0 0,-78-25 0 0 0,21 8 0 0 0,-41-14 0 0 0,142 78 0 0 0,33 51-384 0 0,-110-84 686 0 0,-58-38-474 0 0,47 36 0 0 0,42 51 150 0 0,-104-89 22 0 0,26 32 0 0 0,-28-30 0 0 0,30 28 0 0 0,117 94 255 0 0,-132-118 123 0 0,1-2-1 0 0,48 24 1 0 0,8 6-659 0 0,-57-34 5 0 0,1-1 0 0 0,0-2 0 0 0,34 11 0 0 0,6 3 273 0 0,88 34 347 0 0,-43-22-222 0 0,-9-3-132 0 0,-92-32 10 0 0,24 6 0 0 0,-26-8 0 0 0,0 1 0 0 0,-1 0 0 0 0,14 6 0 0 0,43 28 0 0 0,-49-25 0 0 0,1-1 0 0 0,1-1 0 0 0,0-1 0 0 0,38 12 0 0 0,-40-16 0 0 0,0 1 0 0 0,-1 0 0 0 0,28 16 0 0 0,8 4 0 0 0,33 10 0 0 0,-20-8 0 0 0,-25-10 0 0 0,31 20 0 0 0,-67-37 2 0 0,27 14-65 0 0,0-3 1 0 0,0-1-1 0 0,2-1 0 0 0,37 6 0 0 0,-20-6 139 0 0,-38-7-27 0 0,1-1 0 0 0,-1 0 0 0 0,24 0 0 0 0,-23-2-106 0 0,1 1 0 0 0,0 0-1 0 0,30 9 1 0 0,-14-3 108 0 0,-20-6-21 0 0,-1-1 0 0 0,24 0 1 0 0,-21-1-55 0 0,-1 0 0 0 0,16 3-1 0 0,41 8 8 0 0,50 11 18 0 0,-107-18-1 0 0,-1-1 0 0 0,1-1 0 0 0,20 1 0 0 0,-12-2 0 0 0,33 5 0 0 0,-33-2 0 0 0,31 0 0 0 0,-43-4 2 0 0,124 5 60 0 0,-98-1-59 0 0,57 3 61 0 0,-86-7-48 0 0,1 0-1 0 0,-1 1 1 0 0,1-1-1 0 0,-1 1 1 0 0,14 4-1 0 0,-10-1-26 0 0,1-1 0 0 0,-1 0 0 0 0,1-1 0 0 0,0-1 0 0 0,-1 0 0 0 0,1 0 0 0 0,19-2 0 0 0,-16 1 14 0 0,1 0-1 0 0,-1 1 0 0 0,1 1 0 0 0,29 6 0 0 0,-24-3 11 0 0,0-1 1 0 0,1-1-1 0 0,34 0 0 0 0,-39-3-8 0 0,-10-1 0 0 0,0 1 0 0 0,1 0 0 0 0,-1 0 0 0 0,0 1 0 0 0,0 0 0 0 0,0 0 0 0 0,1 1 0 0 0,-1 0 0 0 0,0 0 0 0 0,7 3 0 0 0,-11-3 3 0 0,1 1 0 0 0,0-2-1 0 0,0 1 1 0 0,0 0 0 0 0,0-1-1 0 0,0 0 1 0 0,0 0 0 0 0,1 0-1 0 0,-1 0 1 0 0,0-1 0 0 0,6 1-1 0 0,-6-1-7 0 0,0 0 0 0 0,1 1 0 0 0,-1 0 0 0 0,0 0 0 0 0,5 2 0 0 0,-4-2 0 0 0,-1 0 0 0 0,0 1 0 0 0,1-2 0 0 0,-1 1 0 0 0,6 0 0 0 0,4 0 14 0 0,0 1-1 0 0,-1 0 1 0 0,1 1-1 0 0,20 8 0 0 0,-20-7-58 0 0,-1 0 42 0 0,0 0 0 0 0,0 1 1 0 0,-1 0-1 0 0,22 13 0 0 0,-16-9 3 0 0,-15-9 0 0 0,-1 1 0 0 0,1 0 0 0 0,-1 0 0 0 0,1 1 0 0 0,-1-1 0 0 0,4 4 0 0 0,10 1 3 0 0,-15-6 3 0 0,1 0-1 0 0,-1 0 0 0 0,0 1 0 0 0,1-1 0 0 0,-1 1 0 0 0,0-1 0 0 0,1 1 1 0 0,-1-1-1 0 0,0 1 0 0 0,0 0 0 0 0,1 0 0 0 0,-1 0 0 0 0,0-1 0 0 0,2 3 0 0 0,23 24-166 0 0,-18-20 312 0 0,-7-7-149 0 0,0 1 0 0 0,0-1 0 0 0,-1 0 0 0 0,1 1 0 0 0,-1-1 0 0 0,1 1 0 0 0,0-1 0 0 0,-1 1 0 0 0,1 0 1 0 0,-1-1-1 0 0,1 1 0 0 0,-1 0 0 0 0,1-1 0 0 0,-1 1 0 0 0,0 0 0 0 0,1-1 0 0 0,-1 2 0 0 0,1 0-8 0 0,-1-1 0 0 0,1 1 1 0 0,-1-1-1 0 0,1 0 0 0 0,0 1 0 0 0,0-1 0 0 0,-1 0 0 0 0,1 0 1 0 0,2 2-1 0 0,2-3-15 0 0,-1-8-27 0 0,-4 7 48 0 0,0 1 0 0 0,1 0 0 0 0,-1 0 0 0 0,0 0-1 0 0,0 0 1 0 0,0 0 0 0 0,0 0 0 0 0,0-1-1 0 0,0 1 1 0 0,0 0 0 0 0,0 0 0 0 0,0 0-1 0 0,0 0 1 0 0,0 0 0 0 0,0 0 0 0 0,1 0 0 0 0,-1 0-1 0 0,0-1 1 0 0,0 1 0 0 0,0 0 0 0 0,0 0-1 0 0,0 0 1 0 0,0 0 0 0 0,0 0 0 0 0,1 0-1 0 0,-1 0 1 0 0,0 0 0 0 0,0 0 0 0 0,0 0 0 0 0,0 0-1 0 0,0 0 1 0 0,0 0 0 0 0,1 0 0 0 0,-1 0-1 0 0,0 0 1 0 0,0 0 0 0 0,0 0 0 0 0,0 0 0 0 0,0 0-1 0 0,1 0 1 0 0,-1 0 0 0 0,0 0 0 0 0,0 0-1 0 0,0 0 1 0 0,0 0 0 0 0,0 1 0 0 0,0-1-1 0 0,0 0 1 0 0,1 0 0 0 0,-1 0 0 0 0,0 0 0 0 0,0 0-1 0 0,0 0 1 0 0,0 0 0 0 0,0 0 0 0 0,0 1-1 0 0,3 2 2 0 0,-2-1 10 0 0,1 0-1 0 0,0 0 0 0 0,-1 0 0 0 0,1 0 0 0 0,0 0 1 0 0,0-1-1 0 0,0 1 0 0 0,0-1 0 0 0,0 0 0 0 0,0 1 1 0 0,1-1-1 0 0,-1 0 0 0 0,0 0 0 0 0,1 0 0 0 0,-1-1 1 0 0,0 1-1 0 0,1 0 0 0 0,-1-1 0 0 0,1 0 1 0 0,-1 0-1 0 0,1 1 0 0 0,4-2 0 0 0,-6 2-7 0 0,1-1 1 0 0,-1 0-1 0 0,1 1 0 0 0,-1-1 1 0 0,1 1-1 0 0,-1-1 0 0 0,1 1 1 0 0,-1 0-1 0 0,0 0 0 0 0,2 1 1 0 0,-2-1-7 0 0,0 0 1 0 0,1-1-1 0 0,-1 1 0 0 0,0 0 1 0 0,0 0-1 0 0,1-1 0 0 0,-1 1 1 0 0,1-1-1 0 0,-1 1 0 0 0,0-1 1 0 0,1 1-1 0 0,-1-1 1 0 0,1 0-1 0 0,-1 0 0 0 0,1 0 1 0 0,-1 0-1 0 0,3 0 0 0 0,-3 0 6 0 0,0-1 0 0 0,0 1-1 0 0,0 0 1 0 0,-1 0-1 0 0,1 0 1 0 0,0 0 0 0 0,0 0-1 0 0,-1 0 1 0 0,1 0 0 0 0,0 0-1 0 0,0 0 1 0 0,0 0-1 0 0,-1 0 1 0 0,1 0 0 0 0,0 1-1 0 0,0-1 1 0 0,0 1-1 0 0,14 11-32 0 0,-1 1 13 0 0,-9-11 28 0 0,1-1 47 0 0,-6-1-58 0 0,0 0-1 0 0,1 0 1 0 0,-1 0 0 0 0,0 0 0 0 0,0 0 0 0 0,1 0 0 0 0,-1 0 0 0 0,0 0-1 0 0,1 0 1 0 0,-1 0 0 0 0,0 0 0 0 0,1 0 0 0 0,-1 0 0 0 0,0 0-1 0 0,0 0 1 0 0,1 0 0 0 0,-1 0 0 0 0,0 0 0 0 0,1 0 0 0 0,-1-1 0 0 0,0 1-1 0 0,0 0 1 0 0,1 0 0 0 0,-1 0 0 0 0,0 0 0 0 0,0-1 0 0 0,1 1-1 0 0,2-4 1 0 0,3-1 0 0 0,12 2 0 0 0,-16 4 6 0 0,-2-1-4 0 0,1 0 0 0 0,0 0 0 0 0,-1 0 0 0 0,1 0 1 0 0,0 0-1 0 0,-1 0 0 0 0,1 0 0 0 0,0 0 0 0 0,0-1 0 0 0,-1 1 1 0 0,1 0-1 0 0,-1 0 0 0 0,1-1 0 0 0,0 1 0 0 0,-1 0 1 0 0,1-1-1 0 0,0 1 0 0 0,-1 0 0 0 0,1-1 0 0 0,-1 1 0 0 0,1-1 1 0 0,-1 1-1 0 0,1-1 0 0 0,-1 1 0 0 0,1-1 0 0 0,-1 0 0 0 0,5-3 71 0 0,-3 2-56 0 0,0 0 0 0 0,1-1 0 0 0,-1 1 0 0 0,0-1 0 0 0,0 1 0 0 0,1-4 0 0 0,6-20-31 0 0,-9 25 9 0 0,1 1-1 0 0,-1-1 1 0 0,0 0 0 0 0,0 1 0 0 0,1-1 0 0 0,-1 1 0 0 0,0-1-1 0 0,0 0 1 0 0,0 0 0 0 0,0 1 0 0 0,0-1 0 0 0,0 0 0 0 0,0 1-1 0 0,0-1 1 0 0,0 0 0 0 0,0 0 0 0 0,-1-18-57 0 0,1 17 57 0 0,-1 1 0 0 0,1 0-1 0 0,0-1 1 0 0,-1 1-1 0 0,1 0 1 0 0,-1-1-1 0 0,1 1 1 0 0,-1 0-1 0 0,0-1 1 0 0,0 0-1 0 0,-3-4 6 0 0,2-5 2 0 0,2 9-12 0 0,-1-1 1 0 0,1 1 0 0 0,-1-1 0 0 0,0 1-1 0 0,0 0 1 0 0,0 0 0 0 0,0-1 0 0 0,0 1 0 0 0,0 0-1 0 0,-1 0 1 0 0,1 0 0 0 0,-1 0 0 0 0,-1-2-1 0 0,-7-7 10 0 0,6 10 0 0 0,1 0 0 0 0,-1-2 0 0 0,3 2 0 0 0,0-1 0 0 0,0 2 0 0 0,-1-1 0 0 0,1 0 0 0 0,0 0 0 0 0,0 0 0 0 0,-1 0 0 0 0,1 1 0 0 0,0-1 0 0 0,-1 1 0 0 0,1-1 0 0 0,-1 1 0 0 0,1-1 0 0 0,-1 1 0 0 0,-1 0 0 0 0,-5-2-22 0 0,5 1 15 0 0,0 0 1 0 0,0 0 0 0 0,0 1-1 0 0,0-1 1 0 0,0 1 0 0 0,0 0-1 0 0,-1 0 1 0 0,-3 0-1 0 0,6 1 7 0 0,0-1 0 0 0,-1 0 0 0 0,1 0 0 0 0,-1 0 0 0 0,1-1 0 0 0,-1 1 0 0 0,1 0 0 0 0,0-1 0 0 0,-1 1 0 0 0,1 0 0 0 0,-2-2 0 0 0,-11-1 0 0 0,8 3 0 0 0,-19-3 0 0 0,23 2 0 0 0,-1 1 0 0 0,-9 3 0 0 0,5-3 0 0 0,8-2-14 0 0,1 1-6 0 0,1 1 1 0 0,-1 0-1 0 0,1 0 1 0 0,-1 0 0 0 0,1 0-1 0 0,0 1 1 0 0,-1-1-1 0 0,1 1 1 0 0,-1-1-1 0 0,0 1 1 0 0,4 1-1 0 0,-1 1 38 0 0,-1-1 0 0 0,1 1 0 0 0,0 0 0 0 0,-1 0 0 0 0,0 1 0 0 0,5 4-1 0 0,-4-4 229 0 0,0 0-1 0 0,0 0 1 0 0,0 0-1 0 0,9 4 0 0 0,-11-6-352 0 0,0 0-1 0 0,0 0 1 0 0,-1 0-1 0 0,1 0 1 0 0,-1 1-1 0 0,0-1 1 0 0,1 0 0 0 0,-1 1-1 0 0,0 0 1 0 0,0-1-1 0 0,2 7 1 0 0,5 5-154 0 0,-3-4 531 0 0,0 1 0 0 0,-1 0 0 0 0,0 0 0 0 0,0 0 0 0 0,-2 0 1 0 0,4 16-1 0 0,-1-8-427 0 0,1 3 169 0 0,-4-15-113 0 0,-1 0 0 0 0,0 0 0 0 0,0 0 0 0 0,-1 0 0 0 0,1 0 0 0 0,-1 8-1 0 0,-1-8-153 0 0,0 1 398 0 0,0-1 1 0 0,0 1-1 0 0,-1 0 1 0 0,-2 10-1 0 0,2-16-219 0 0,0 0 0 0 0,1 0 0 0 0,-1 1 0 0 0,0-1-1 0 0,-1 0 1 0 0,1 0 0 0 0,0 0 0 0 0,0 0 0 0 0,-1-1 0 0 0,1 1-1 0 0,-1 0 1 0 0,0-1 0 0 0,1 1 0 0 0,-1 0 0 0 0,0-1 0 0 0,0 0 0 0 0,0 0-1 0 0,0 1 1 0 0,-2 0 0 0 0,-9 3-35 0 0,-77 33 918 0 0,80-36-626 0 0,0 1-1 0 0,0-2 0 0 0,-15 2 1 0 0,-18 3-1115 0 0,31-3 818 0 0,0-1 0 0 0,-1-1 1 0 0,0 1-1 0 0,-20-2 0 0 0,-52-8 272 0 0,60 5-220 0 0,2-1 64 0 0,18 2 3 0 0,0 1-1 0 0,0 1 1 0 0,-1-1-1 0 0,1 0 1 0 0,0 1-1 0 0,-8 1 1 0 0,-57 4 142 0 0,57-6-223 0 0,4 1 5 0 0,-1 0 0 0 0,-12 2-1 0 0,19-1 25 0 0,0-1 0 0 0,0 1 0 0 0,0 0 0 0 0,1 0-1 0 0,-1 0 1 0 0,0 1 0 0 0,0-1 0 0 0,1 1 0 0 0,-1-1 0 0 0,1 1-1 0 0,-4 3 1 0 0,-12 10-1823 0 0,5-10 766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2T19:45:44.055"/>
    </inkml:context>
    <inkml:brush xml:id="br0">
      <inkml:brushProperty name="width" value="0.05" units="cm"/>
      <inkml:brushProperty name="height" value="0.05" units="cm"/>
      <inkml:brushProperty name="color" value="#E71225"/>
    </inkml:brush>
  </inkml:definitions>
  <inkml:trace contextRef="#ctx0" brushRef="#br0">1 654 9184 0 0,'0'0'208'0'0,"0"0"33"0"0,0 0 14 0 0,0 0-62 0 0,0 0-262 0 0,0 0-113 0 0,0 0-18 0 0,5-14 343 0 0,-5 14-132 0 0,1-4 1 0 0,10-2-16 0 0,-5 5 4 0 0,-5 1 62 0 0,1 0 0 0 0,-1 1 1 0 0,1-1-1 0 0,-1 0 0 0 0,1 0 1 0 0,-1 1-1 0 0,0-1 1 0 0,1 1-1 0 0,-1-1 0 0 0,1 1 1 0 0,-1 0-1 0 0,2 1 0 0 0,-2-1 3 0 0,0-1-1 0 0,0 1 1 0 0,0 0-1 0 0,0-1 0 0 0,0 1 1 0 0,0-1-1 0 0,1 0 1 0 0,-1 1-1 0 0,0-1 0 0 0,0 0 1 0 0,0 0-1 0 0,2 1 1 0 0,2-2 43 0 0,0 1 1 0 0,0-1 0 0 0,-1 0 0 0 0,1 0-1 0 0,0 0 1 0 0,0-1 0 0 0,-1 1 0 0 0,1-1-1 0 0,-1 0 1 0 0,0-1 0 0 0,1 1 0 0 0,-1-1 0 0 0,6-5-1 0 0,6-3-92 0 0,-12 7 7 0 0,1 0-1 0 0,0 1 1 0 0,0 0 0 0 0,0 0-1 0 0,0 0 1 0 0,1 1 0 0 0,10-4 0 0 0,-13 5 18 0 0,-1 1 1 0 0,0 0 0 0 0,1 0 0 0 0,-1 0-1 0 0,1 1 1 0 0,3 0 0 0 0,9 1 226 0 0,-11-2-261 0 0,0 0 1 0 0,0 1-1 0 0,-1 0 1 0 0,1-1 0 0 0,0 1-1 0 0,0 0 1 0 0,-1 1 0 0 0,1-1-1 0 0,-1 1 1 0 0,1-1-1 0 0,-1 1 1 0 0,0 0 0 0 0,0 1-1 0 0,0-1 1 0 0,0 0-1 0 0,0 1 1 0 0,0 0 0 0 0,0-1-1 0 0,-1 1 1 0 0,3 4 0 0 0,-1-3-9 0 0,1 0 0 0 0,-1 0 0 0 0,1 0 0 0 0,0 0 0 0 0,0-1 0 0 0,0 0 0 0 0,11 5 0 0 0,43 13-174 0 0,-33-13 112 0 0,103 25 321 0 0,-76-22-254 0 0,95 13 313 0 0,53 28 294 0 0,-140-35-391 0 0,-37-9 98 0 0,43 7 0 0 0,94 8 130 0 0,-130-22-412 0 0,52-3 1 0 0,-16-1-38 0 0,108-5 129 0 0,-54 4-216 0 0,-96 3 88 0 0,21 1 0 0 0,-32 1 27 0 0,24-3 1 0 0,-1 0-19 0 0,63-6-46 0 0,-3 1 74 0 0,-71 6-37 0 0,42-8 0 0 0,-15 2-1 0 0,94-16-62 0 0,-119 21 101 0 0,11-3-12 0 0,-7 1-26 0 0,-24 4 0 0 0,-1-1 0 0 0,15-2 0 0 0,101-20 0 0 0,-38 9-1 0 0,-23 4-1 0 0,27-7 90 0 0,-63 12-15 0 0,-18 3-51 0 0,0 1 1 0 0,14-6 0 0 0,-9 2-4 0 0,0 2 1 0 0,23-4-1 0 0,-22 5-21 0 0,-1-1 1 0 0,18-6-1 0 0,-22 6 2 0 0,0 1 0 0 0,0 0 0 0 0,1 1 0 0 0,15-2 1 0 0,17-1-2 0 0,-10-1 59 0 0,36-1 0 0 0,-4 1-46 0 0,-47 4-12 0 0,0 1 0 0 0,0 1 0 0 0,21 3 0 0 0,-11 0 0 0 0,-4-1 0 0 0,35 2 0 0 0,-56-5-1 0 0,80-4 74 0 0,-79 4-76 0 0,1 0 0 0 0,-1 0 0 0 0,0 0 0 0 0,1 1 0 0 0,-1-1 0 0 0,0 1 0 0 0,4 1 0 0 0,18 2-37 0 0,46-4 203 0 0,-42 0-111 0 0,-6 1-6 0 0,0-2 0 0 0,36-4-1 0 0,-29 2-37 0 0,-23 2 6 0 0,-1 1 0 0 0,0-1-1 0 0,1 0 1 0 0,-1 0 0 0 0,0-1-1 0 0,1 1 1 0 0,6-5 0 0 0,121-61 114 0 0,-125 62-160 0 0,-1-1-1 0 0,0 1 1 0 0,9-9 0 0 0,-10 8-45 0 0,-3 2 87 0 0,-1 1 0 0 0,0-1 0 0 0,0 1 0 0 0,0-1 0 0 0,-1 0 0 0 0,1 0 0 0 0,-1-1 0 0 0,0 1 0 0 0,0 0 0 0 0,0-1 0 0 0,-1 1 0 0 0,1-1 0 0 0,-1 0 0 0 0,0 1 0 0 0,-1-1 0 0 0,1 0 0 0 0,-1 0 0 0 0,0 1 0 0 0,0-1 0 0 0,0 0 0 0 0,-1 0 0 0 0,-1-6 0 0 0,-3-11-45 0 0,2 0 0 0 0,-2-23 0 0 0,1-1-168 0 0,-5-53 507 0 0,6 64-427 0 0,3 26 107 0 0,0 0 0 0 0,-1-1 1 0 0,0 1-1 0 0,-4-10 0 0 0,-17-65-144 0 0,21 81 162 0 0,-3-6 52 0 0,0 8-83 0 0,-1 5 22 0 0,0 1 0 0 0,0 0 0 0 0,1 0 0 0 0,-1 0 0 0 0,1 0 0 0 0,-6 12 0 0 0,3-7-19 0 0,4-6 26 0 0,0 1 0 0 0,0-1 0 0 0,-1 0 0 0 0,1 0 0 0 0,-1-1 0 0 0,0 1 0 0 0,0-1 0 0 0,0 0 0 0 0,-1 0 0 0 0,1 0 0 0 0,-1-1 0 0 0,-6 4 0 0 0,-29 19 0 0 0,27-18 0 0 0,-37 17 0 0 0,18-8-30 0 0,23-11-4 0 0,0 0-1 0 0,-18 6 1 0 0,-70 19-41 0 0,89-28 76 0 0,6-2 0 0 0,-1 1 0 0 0,1-1-1 0 0,0 1 1 0 0,-1 0 0 0 0,1 0-1 0 0,0 0 1 0 0,0 0 0 0 0,0 0 0 0 0,0 1-1 0 0,0-1 1 0 0,0 1 0 0 0,0-1-1 0 0,-1 3 1 0 0,0-2 42 0 0,-4 1-33 0 0,38-34 172 0 0,-10 12-149 0 0,-9 9-19 0 0,0-1 0 0 0,18-10-1 0 0,19-10-13 0 0,-27 17 1 0 0,-18 11-3 0 0,1 0-1 0 0,0 0 1 0 0,0 1 0 0 0,9-5 0 0 0,4 0-41 0 0,-14 5 42 0 0,0 0 0 0 0,1 0-1 0 0,-1 1 1 0 0,1-1 0 0 0,0 1-1 0 0,-1 0 1 0 0,8 0-1 0 0,25-2 85 0 0,-24 1 26 0 0,26 0 1 0 0,-35 3-105 0 0,-1-1 1 0 0,0 0-1 0 0,0 1 0 0 0,0-1 1 0 0,1 1-1 0 0,-1 0 0 0 0,0 0 1 0 0,0 0-1 0 0,0 1 0 0 0,0-1 0 0 0,-1 1 1 0 0,1-1-1 0 0,3 3 0 0 0,-3-1-4 0 0,-2-1 0 0 0,1-1-1 0 0,0 1 1 0 0,0 0 0 0 0,0-1-1 0 0,0 1 1 0 0,0-1-1 0 0,0 0 1 0 0,1 0-1 0 0,-1 0 1 0 0,0 0 0 0 0,1 0-1 0 0,-1 0 1 0 0,0-1-1 0 0,1 1 1 0 0,-1-1 0 0 0,5 1-1 0 0,-3-1 20 0 0,0 0 0 0 0,0 0 0 0 0,0 0 0 0 0,0 0 0 0 0,0 1-1 0 0,0 0 1 0 0,0 0 0 0 0,0 0 0 0 0,0 0 0 0 0,0 1 0 0 0,6 3 0 0 0,0 0 75 0 0,0-1-1 0 0,0 0 1 0 0,17 5 0 0 0,5 1-92 0 0,-7 0 107 0 0,39 22 0 0 0,-51-25-119 0 0,-1 2 1 0 0,0-1-1 0 0,-1 1 0 0 0,17 19 0 0 0,4 7-132 0 0,-2-3-2011 0 0,-29-31-1749 0 0,-1-1-1248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2T19:45:49.684"/>
    </inkml:context>
    <inkml:brush xml:id="br0">
      <inkml:brushProperty name="width" value="0.05" units="cm"/>
      <inkml:brushProperty name="height" value="0.05" units="cm"/>
      <inkml:brushProperty name="color" value="#E71225"/>
    </inkml:brush>
  </inkml:definitions>
  <inkml:trace contextRef="#ctx0" brushRef="#br0">1510 32 5408 0 0,'0'0'124'0'0,"0"0"17"0"0,0 0 10 0 0,6-1 673 0 0,-3-1-660 0 0,0 0 1 0 0,0 1-1 0 0,0-1 1 0 0,0 1 0 0 0,0-1-1 0 0,1 1 1 0 0,6-1-1 0 0,14-7 653 0 0,-19 8-701 0 0,0-1 1 0 0,0 0-1 0 0,0 1 1 0 0,0 0-1 0 0,0 0 1 0 0,0 1-1 0 0,0-1 0 0 0,5 1 1 0 0,43 5 504 0 0,-3-1-279 0 0,-16-2-311 0 0,0 2 1 0 0,41 8 0 0 0,5 2 167 0 0,-58-10-170 0 0,0 1 0 0 0,0 2 0 0 0,37 15 0 0 0,-31-10 134 0 0,39 9 0 0 0,334 100 511 0 0,-237-67-464 0 0,65 29 234 0 0,-180-61-409 0 0,-1 2 0 0 0,59 40 0 0 0,-75-42-29 0 0,0 2 0 0 0,-2 2 0 0 0,51 54 0 0 0,-57-54-60 0 0,-6-6 66 0 0,-1 1-1 0 0,22 32 0 0 0,-15-9-8 0 0,-2 1 1 0 0,24 71 0 0 0,-40-96-4 0 0,6 35 0 0 0,-7-30 0 0 0,3 25-16 0 0,-3-1 0 0 0,-1 1 0 0 0,-6 86 0 0 0,1-97 16 0 0,0-15 0 0 0,0-1 0 0 0,-2 1 0 0 0,-10 45 0 0 0,-1-25 26 0 0,-24 51 1 0 0,-18 18-15 0 0,43-90-13 0 0,-1-1 1 0 0,-30 37 0 0 0,-9 5 58 0 0,-73 75 1 0 0,111-124-50 0 0,-12 11 24 0 0,-60 44 0 0 0,2-10-11 0 0,25-17 74 0 0,-121 65 0 0 0,101-69 82 0 0,-59 28 78 0 0,90-45-258 0 0,-107 45 20 0 0,73-35 148 0 0,-144 52-12 0 0,-43-9-138 0 0,50-29 336 0 0,196-42-342 0 0,-59 9-4 0 0,31-8-6 0 0,-77 11 0 0 0,6-6 26 0 0,48-6 76 0 0,-79 1-29 0 0,-23 2-18 0 0,126 0-50 0 0,-66 7 54 0 0,-4-4 133 0 0,62 1-192 0 0,42-7 0 0 0,-1 0 0 0 0,0-2 0 0 0,-23 1 0 0 0,21-1 0 0 0,8 3 17 0 0,10-4 71 0 0,2-1 23 0 0,0 0 1 0 0,2-10 0 0 0,4-11-112 0 0,-3 18 0 0 0,0 1 0 0 0,9-15 22 0 0,2 1 0 0 0,1 0 1 0 0,0 1-1 0 0,31-24 1 0 0,-16 14 137 0 0,-1-1 0 0 0,37-42 0 0 0,-41 42-236 0 0,1 2 0 0 0,2 1 1 0 0,41-28-1 0 0,-25 20 67 0 0,-36 24 9 0 0,1 0 0 0 0,0 1 0 0 0,0 0 0 0 0,0 1 0 0 0,1 0 0 0 0,0 1 0 0 0,0 0 0 0 0,0 0 0 0 0,0 1 0 0 0,21-4 0 0 0,-14 7 0 0 0,-16 0 0 0 0,-1 0 0 0 0,0 0 0 0 0,1 0 0 0 0,-1 0 0 0 0,0 0 0 0 0,1 0 0 0 0,-1 0 0 0 0,0 0 0 0 0,1 0 0 0 0,-1 0 0 0 0,0 0 0 0 0,0 0 0 0 0,1 1 0 0 0,-1-1 0 0 0,0 0 0 0 0,1 0 0 0 0,-1 0 0 0 0,0 0 0 0 0,0 0 0 0 0,1 1 0 0 0,-1-1 0 0 0,0 0 0 0 0,0 0 0 0 0,1 1 0 0 0,-1-1 0 0 0,0 0 0 0 0,0 0 0 0 0,0 1 0 0 0,1-1 0 0 0,-1 0 0 0 0,0 0 0 0 0,0 1 0 0 0,0-1 0 0 0,0 1 0 0 0,-1 0 0 0 0,0 1 0 0 0,-1 0 0 0 0,1-1 0 0 0,-1 1 0 0 0,1-1 0 0 0,-1 0 0 0 0,0 1 0 0 0,0-1 0 0 0,0 0 0 0 0,-3 1 0 0 0,-31 16 0 0 0,22-11 0 0 0,-33 17 28 0 0,-111 59-830 0 0,131-68 769 0 0,2-1 32 0 0,-26 19 1 0 0,-30 21-1 0 0,-29 21 16 0 0,79-50-1 0 0,2 1 0 0 0,1 1 0 0 0,2 1 0 0 0,-26 35 0 0 0,33-40 27 0 0,13-17-32 0 0,1 0 0 0 0,0 0 0 0 0,0 1 0 0 0,0-1 0 0 0,1 1 0 0 0,0 0 0 0 0,1 0 0 0 0,-1 1 0 0 0,-2 9 1 0 0,6-16-5 0 0,-1 1 1 0 0,1 0 0 0 0,0 0 0 0 0,0-1-1 0 0,0 1 1 0 0,0 0 0 0 0,0-1 0 0 0,0 1 0 0 0,0 0-1 0 0,1-1 1 0 0,-1 1 0 0 0,0 0 0 0 0,1-1 0 0 0,0 1-1 0 0,-1 0 1 0 0,1-1 0 0 0,0 1 0 0 0,0-1-1 0 0,0 1 1 0 0,0-1 0 0 0,0 0 0 0 0,0 1 0 0 0,0-1-1 0 0,0 0 1 0 0,0 0 0 0 0,1 0 0 0 0,-1 0-1 0 0,1 0 1 0 0,-1 0 0 0 0,0 0 0 0 0,3 0 0 0 0,4 3 46 0 0,0-1 1 0 0,0 0 0 0 0,1-1 0 0 0,16 3 0 0 0,-16-4-32 0 0,27 5 105 0 0,21 3 22 0 0,-14 0-120 0 0,77 6 0 0 0,47-10 185 0 0,56 2-252 0 0,14 2-254 0 0,-158-4 175 0 0,-38-2 115 0 0,-34-2-568 0 0,1 0 1 0 0,-1 1 0 0 0,7 2 0 0 0,12 3-3275 0 0,-3-3 379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2T19:45:51.949"/>
    </inkml:context>
    <inkml:brush xml:id="br0">
      <inkml:brushProperty name="width" value="0.05" units="cm"/>
      <inkml:brushProperty name="height" value="0.05" units="cm"/>
      <inkml:brushProperty name="color" value="#E71225"/>
    </inkml:brush>
  </inkml:definitions>
  <inkml:trace contextRef="#ctx0" brushRef="#br0">513 68 11256 0 0,'-1'-2'256'0'0,"-2"-6"-48"0"0,1 2-131 0 0,0 0 0 0 0,1 0 0 0 0,-1 0 0 0 0,1 0 0 0 0,0 0 0 0 0,1 0 0 0 0,-1-8 0 0 0,1 13-141 0 0,0 1 0 0 0,0 0-31 0 0,0 0-128 0 0,-1 0-53 0 0,-14 8-142 0 0,4-3 364 0 0,0 0-1 0 0,0 1 1 0 0,1 0-1 0 0,0 0 1 0 0,0 2 0 0 0,1-1-1 0 0,-14 14 1 0 0,4 1 248 0 0,-20 23 272 0 0,28-29-320 0 0,2-6-103 0 0,1 1-1 0 0,1 1 1 0 0,0 0-1 0 0,-10 22 1 0 0,7-6-57 0 0,-11 27 16 0 0,14-34 79 0 0,-1-1 0 0 0,-18 33 0 0 0,1-3-3 0 0,9-8-183 0 0,-13 51 0 0 0,20-62 114 0 0,-75 298-137 0 0,71-272 184 0 0,3 1 0 0 0,3 0 0 0 0,1 1 0 0 0,6 113 0 0 0,8-103-24 0 0,20 84 0 0 0,-20-120-34 0 0,2 0 0 0 0,1-1 0 0 0,1 0 0 0 0,2-1 0 0 0,1-1 0 0 0,35 54 0 0 0,-27-49 54 0 0,-15-21-30 0 0,1-1 0 0 0,18 20 0 0 0,25 25-25 0 0,-20-21 96 0 0,45 40 1 0 0,-21-27 27 0 0,61 74 0 0 0,-100-108 3 0 0,1 1 0 0 0,21 14-1 0 0,-32-25-44 0 0,88 59 687 0 0,-47-34-760 0 0,-28-19 88 0 0,39 16 0 0 0,4 3 95 0 0,-17-6-172 0 0,-22-12-18 0 0,31 21 0 0 0,-23-14 1 0 0,8 7 0 0 0,40 29 33 0 0,-12-9 8 0 0,20 11 100 0 0,-47-33-87 0 0,-24-16-19 0 0,0-1 0 0 0,1-1 0 0 0,-1 0 0 0 0,1-1 1 0 0,1-2-1 0 0,23 5 0 0 0,20 5 47 0 0,46 9-9 0 0,-61-14 17 0 0,-8-5 74 0 0,-29-3-144 0 0,-1 0-1 0 0,0 0 0 0 0,9 3 0 0 0,-3 0-122 0 0,1-1 0 0 0,26 1 0 0 0,6 2 99 0 0,-9-1 94 0 0,-1-1 1 0 0,46-1 0 0 0,-53-2 111 0 0,-19 0-39 0 0,0-1 1 0 0,19-1 0 0 0,17-3-408 0 0,-30 4 164 0 0,-15 0 97 0 0,-1 1 0 0 0,0-1 0 0 0,0 0 0 0 0,1 0 0 0 0,-1 0 0 0 0,0-1 0 0 0,5 0 0 0 0,2-1-13 0 0,0 0-1 0 0,0 1 1 0 0,0 0 0 0 0,14 0 0 0 0,-13 1-46 0 0,0-1 1 0 0,16-2 0 0 0,-24 2 54 0 0,1 1 1 0 0,-1 0-1 0 0,1 0 1 0 0,-1 1 0 0 0,1-1-1 0 0,-1 0 1 0 0,1 1 0 0 0,-1-1-1 0 0,0 1 1 0 0,1 0-1 0 0,1 1 1 0 0,-1-1 13 0 0,0 0 1 0 0,0 0-1 0 0,0 0 1 0 0,0 0-1 0 0,6 0 1 0 0,-6-1-48 0 0,0 1 1 0 0,0 0 0 0 0,1-1 0 0 0,-1 1-1 0 0,0 0 1 0 0,0 0 0 0 0,0 1 0 0 0,0-1 0 0 0,0 1-1 0 0,0 0 1 0 0,2 2 0 0 0,-4-4-41 0 0,-1 0 147 0 0,0 0 19 0 0,0 0-48 0 0,0 0-157 0 0,0 0-17 0 0,0 0 39 0 0,0 0 118 0 0,0 0 50 0 0,1 0 6 0 0,2-1-12 0 0,-3-7-67 0 0,0 6-23 0 0,-1 0 0 0 0,0 0 1 0 0,0 0-1 0 0,0 0 0 0 0,-1 0 1 0 0,1 0-1 0 0,0 0 1 0 0,-1 0-1 0 0,1 0 0 0 0,-1 0 1 0 0,0 1-1 0 0,0-1 0 0 0,0 1 1 0 0,1-1-1 0 0,-1 1 1 0 0,0 0-1 0 0,-5-2 0 0 0,-3-2-108 0 0,-1 1-1 0 0,-18-4 0 0 0,-2-1 9 0 0,-21-11-77 0 0,45 18 124 0 0,0 0 0 0 0,0-1 0 0 0,-9-4 0 0 0,-11-6 119 0 0,16 11 9 0 0,8 1-61 0 0,-1 0 0 0 0,1 0 1 0 0,0 0-1 0 0,0 0 1 0 0,-1-1-1 0 0,1 1 1 0 0,0-1-1 0 0,-3-2 1 0 0,4 3-8 0 0,2 1-2 0 0,-1-1-1 0 0,0 1 1 0 0,0-1-1 0 0,0 1 1 0 0,1-1 0 0 0,-1 1-1 0 0,0-1 1 0 0,1 1-1 0 0,-1-1 1 0 0,0 0-1 0 0,1 1 1 0 0,-1-1-1 0 0,0-1 1 0 0,-10-13 57 0 0,8 8-46 0 0,6-1-11 0 0,-3 7 0 0 0,1-1 0 0 0,-1 1 0 0 0,1 0 0 0 0,0 0 0 0 0,0-1 0 0 0,-1 1 0 0 0,1 0 0 0 0,0 0 0 0 0,0 0 0 0 0,0 0 0 0 0,0 0 0 0 0,0 0 0 0 0,0 0 0 0 0,0 1 0 0 0,1-1 0 0 0,-1 0 0 0 0,0 1 0 0 0,0-1 0 0 0,1 1 0 0 0,-1-1 0 0 0,0 1 0 0 0,1-1 0 0 0,1 1 0 0 0,4-1-10 0 0,-1 1 1 0 0,0 0-1 0 0,0 0 0 0 0,8 1 1 0 0,5 1-42 0 0,-2-1 36 0 0,1 1-1 0 0,-1 0 1 0 0,1 2 0 0 0,-1 0 0 0 0,0 1-1 0 0,18 8 1 0 0,1 4-24 0 0,-27-12 27 0 0,1 0 0 0 0,15 5 1 0 0,-16-6 11 0 0,0 0 1 0 0,-1 1 0 0 0,1 0 0 0 0,-1 0 0 0 0,0 1 0 0 0,0 0 0 0 0,-1 0 0 0 0,9 9 0 0 0,-13-12 1 0 0,0 0-1 0 0,-1 1-1 0 0,1-1 0 0 0,0 0 0 0 0,-1 1 1 0 0,0 0-1 0 0,0-1 0 0 0,0 1 1 0 0,2 6-1 0 0,-3-8-1 0 0,0-1 0 0 0,-1 1 1 0 0,1 0-1 0 0,-1 0 0 0 0,1 0 1 0 0,-1 1-1 0 0,0-1 0 0 0,0 0 1 0 0,0 0-1 0 0,0 0 0 0 0,0 0 0 0 0,0 0 1 0 0,0 0-1 0 0,-1 0 0 0 0,1 0 1 0 0,-1 0-1 0 0,0 0 0 0 0,-1 2 1 0 0,-2 2 2 0 0,-1 0 1 0 0,0 0-1 0 0,0-1 1 0 0,0 0 0 0 0,-1 0-1 0 0,0 0 1 0 0,0-1 0 0 0,0 0-1 0 0,0 0 1 0 0,-9 4-1 0 0,-11 4 16 0 0,-37 10-1 0 0,51-18-16 0 0,-129 39-1 0 0,109-32 13 0 0,-7 1-450 0 0,-69 33-1 0 0,81-32-1072 0 0,18-6-3086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2T19:46:06.079"/>
    </inkml:context>
    <inkml:brush xml:id="br0">
      <inkml:brushProperty name="width" value="0.05" units="cm"/>
      <inkml:brushProperty name="height" value="0.05" units="cm"/>
      <inkml:brushProperty name="color" value="#E71225"/>
    </inkml:brush>
  </inkml:definitions>
  <inkml:trace contextRef="#ctx0" brushRef="#br0">836 175 6768 0 0,'0'0'149'0'0,"2"-2"23"0"0,5-4 12 0 0,-3-3-25 0 0,-3 4-143 0 0,1 0 0 0 0,0 1 1 0 0,0-1-1 0 0,0 1 0 0 0,1 0 1 0 0,2-5-1 0 0,10-17 286 0 0,-3 3-169 0 0,-10 20-128 0 0,0 1 0 0 0,-1-1 0 0 0,1 1 0 0 0,-1-1 0 0 0,0 0 1 0 0,1 1-1 0 0,-1-1 0 0 0,-1 0 0 0 0,1 0 0 0 0,0 0 0 0 0,0-3 0 0 0,1-4 240 0 0,-2 9-200 0 0,0 1-1 0 0,0 0 0 0 0,0-1 1 0 0,0 1-1 0 0,0 0 0 0 0,0-1 1 0 0,0 1-1 0 0,0 0 0 0 0,0-1 1 0 0,0 1-1 0 0,0 0 1 0 0,0-1-1 0 0,0 1 0 0 0,0 0 1 0 0,0-1-1 0 0,0 1 0 0 0,0 0 1 0 0,0-1-1 0 0,0 1 0 0 0,0 0 1 0 0,0-1-1 0 0,-1 1 1 0 0,1 0-1 0 0,0 0 0 0 0,0-1 1 0 0,0 1-1 0 0,0 0 0 0 0,-1-1 1 0 0,1 1-1 0 0,0 0 0 0 0,0 0 1 0 0,-1 0-1 0 0,1-1 0 0 0,0 1 1 0 0,-1 0-1 0 0,1 0 1 0 0,0 0-1 0 0,-1 0 0 0 0,1-1 1 0 0,0 1-1 0 0,-1 0 0 0 0,-3-2 166 0 0,0 0 1 0 0,0-1-1 0 0,0 2 0 0 0,0-1 0 0 0,-7-2 0 0 0,9 4-173 0 0,0 0-1 0 0,0-1 1 0 0,0 1 0 0 0,0 0-1 0 0,1 0 1 0 0,-1 0 0 0 0,0 1 0 0 0,0-1-1 0 0,0 0 1 0 0,1 1 0 0 0,-1-1-1 0 0,0 1 1 0 0,0 0 0 0 0,1-1 0 0 0,-4 3-1 0 0,3-2-9 0 0,0 0 0 0 0,-1 0 0 0 0,1 0 0 0 0,0-1 0 0 0,-1 1 0 0 0,1-1-1 0 0,-1 0 1 0 0,1 1 0 0 0,-5-1 0 0 0,-15 2 66 0 0,-55 18 148 0 0,45-12 161 0 0,-1 0 0 0 0,-44 20 1 0 0,62-22-196 0 0,-2 0 1 0 0,-19 4 0 0 0,20-6-56 0 0,0 1 0 0 0,-17 7 1 0 0,-44 16-33 0 0,62-22-121 0 0,0-2 1 0 0,-28 5 0 0 0,5-1 13 0 0,-38 4 111 0 0,51-10-133 0 0,16-2-31 0 0,0 1 0 0 0,0 0-1 0 0,-15 4 1 0 0,-25 7 242 0 0,45-11-170 0 0,-1 0 1 0 0,1 0 0 0 0,-1-1 0 0 0,1 1-1 0 0,-1-1 1 0 0,-4 0 0 0 0,7 0-22 0 0,0 0 61 0 0,2 8 0 0 0,-5 4-72 0 0,4-11 0 0 0,1 1 0 0 0,-1-1 0 0 0,0 1 0 0 0,1-1 0 0 0,-1 1 0 0 0,1-1 0 0 0,0 1 0 0 0,0 0 0 0 0,-1-1 0 0 0,1 1 0 0 0,0-1 0 0 0,0 1 0 0 0,0 0 0 0 0,1-1 0 0 0,0 4 0 0 0,19 98 355 0 0,-9-44-358 0 0,-8-34-4 0 0,0 1 1 0 0,-2 0-1 0 0,-3 31 1 0 0,1-5-120 0 0,1-35 91 0 0,-8 328 230 0 0,6-161-195 0 0,3-99 0 0 0,-5 194 245 0 0,0-114-234 0 0,1-88-119 0 0,1 37-72 0 0,7-24 180 0 0,3 42 104 0 0,3 53 80 0 0,-4-49-160 0 0,-3-30-24 0 0,-1 75 0 0 0,-3-162 0 0 0,0 13 0 0 0,6 51 0 0 0,2-31-36 0 0,8 52 70 0 0,4 149 0 0 0,-20 84 26 0 0,6-238 122 0 0,-1-47-83 0 0,14 86-88 0 0,-3-33-11 0 0,-7 34-1 0 0,-1-4 1 0 0,-7-123 0 0 0,-2 0 0 0 0,1 0 0 0 0,-4 17 1 0 0,2-16-2 0 0,1 0 1 0 0,0 0 0 0 0,1 14 0 0 0,10 123 0 0 0,7 25 0 0 0,-13-142 1 0 0,1 30-1 0 0,-14 135-1 0 0,8-176 23 0 0,1 1-1 0 0,1 0 0 0 0,1 0 1 0 0,1-1-1 0 0,8 35 0 0 0,-10-54-17 0 0,0 0 0 0 0,-1-1 0 0 0,1 1 0 0 0,0-1 0 0 0,0 1 0 0 0,0-1 0 0 0,1 1 0 0 0,-1-1 0 0 0,1 0 0 0 0,-1 1 0 0 0,1-1 0 0 0,0 0 0 0 0,-1 0 0 0 0,1 0 0 0 0,3 2 0 0 0,2 1 6 0 0,0 0 0 0 0,0 0-1 0 0,1-1 1 0 0,-1 0-1 0 0,1 0 1 0 0,13 3-1 0 0,-19-6-12 0 0,28 15 3 0 0,-19-12-12 0 0,-1 0-1 0 0,16 10 0 0 0,3 0-37 0 0,20 11 106 0 0,-29-15-52 0 0,36 15 0 0 0,-28-13-4 0 0,-21-8 0 0 0,1-1 0 0 0,13 4 0 0 0,2-1 0 0 0,0-1 0 0 0,0-1 0 0 0,42 2 0 0 0,-25-4 0 0 0,17 0 0 0 0,-10-6 0 0 0,-4 1-32 0 0,68 3 0 0 0,-94 2 40 0 0,-1 1 0 0 0,0 1-1 0 0,0 0 1 0 0,0 1 0 0 0,0 1-1 0 0,25 12 1 0 0,-35-15-7 0 0,-1 1-1 0 0,1-1 1 0 0,-1 1 0 0 0,0 0-1 0 0,0 0 1 0 0,0 0 0 0 0,0 1 0 0 0,-1-1-1 0 0,1 1 1 0 0,-2 0 0 0 0,1 1-1 0 0,0-1 1 0 0,-1 1 0 0 0,3 7-1 0 0,-5-9-13 0 0,-1-3-107 0 0,0-1-230 0 0,-1-1-72 0 0,-8-7-8 0 0,-4-7-2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2T19:46:07.644"/>
    </inkml:context>
    <inkml:brush xml:id="br0">
      <inkml:brushProperty name="width" value="0.05" units="cm"/>
      <inkml:brushProperty name="height" value="0.05" units="cm"/>
      <inkml:brushProperty name="color" value="#E71225"/>
    </inkml:brush>
  </inkml:definitions>
  <inkml:trace contextRef="#ctx0" brushRef="#br0">0 33 10568 0 0,'0'0'233'0'0,"0"0"39"0"0,0 0 17 0 0,2-1-27 0 0,7-2-233 0 0,0 1 0 0 0,0 0 0 0 0,0 0 0 0 0,0 1 0 0 0,14 0 0 0 0,19-3 109 0 0,26-5-56 0 0,-1 3 0 0 0,100 5 1 0 0,-88 2 166 0 0,-7 1-66 0 0,34-1 58 0 0,78 2 436 0 0,-53 1-378 0 0,575-4 450 0 0,-537 5-641 0 0,-92-2-64 0 0,-1 3-19 0 0,1 4 0 0 0,118 30 0 0 0,-53 2 25 0 0,-84-24-36 0 0,-13-3 34 0 0,-2 3 0 0 0,0 1 0 0 0,-1 3 0 0 0,-1 1 0 0 0,-2 2 0 0 0,44 35 0 0 0,-48-32 35 0 0,-2 3 1 0 0,51 57-1 0 0,2 27 105 0 0,-51-64-133 0 0,-13-19 23 0 0,-2 0 1 0 0,22 51 0 0 0,21 76 184 0 0,-61-152-263 0 0,81 273 0 0 0,-71-231-1 0 0,20 47 0 0 0,-9-28 56 0 0,-9-31-46 0 0,1 0 1 0 0,2-1-1 0 0,2-1 0 0 0,1 0 1 0 0,1-1-1 0 0,2-2 0 0 0,36 40 1 0 0,-33-43-8 0 0,1-1 0 0 0,1-2 0 0 0,1 0 0 0 0,39 24 0 0 0,47 32 147 0 0,-59-40-101 0 0,94 52 0 0 0,-127-82-57 0 0,10 6 121 0 0,0-2 1 0 0,52 18-1 0 0,-36-17 4 0 0,-28-9-118 0 0,26 6 0 0 0,-39-12 22 0 0,1 0 0 0 0,-1 1 0 0 0,1 0-1 0 0,-1 1 1 0 0,0 0 0 0 0,0 0 0 0 0,0 1-1 0 0,-1 0 1 0 0,13 10 0 0 0,-6-4-34 0 0,-11-9 14 0 0,1 0 0 0 0,-1 1 0 0 0,0-1 0 0 0,0 1 0 0 0,0 0 0 0 0,0 0 0 0 0,-1 0 0 0 0,4 6 0 0 0,-3-6 8 0 0,-1 1-1 0 0,0-1 0 0 0,1 0 0 0 0,-1 0 0 0 0,1 0 0 0 0,5 4 0 0 0,0 1-151 0 0,-7-7 80 0 0,-1-1 132 0 0,0 0 21 0 0,3 7 686 0 0,-24-33-1957 0 0,12 22 743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2T19:46:14.520"/>
    </inkml:context>
    <inkml:brush xml:id="br0">
      <inkml:brushProperty name="width" value="0.05" units="cm"/>
      <inkml:brushProperty name="height" value="0.05" units="cm"/>
      <inkml:brushProperty name="color" value="#E71225"/>
    </inkml:brush>
  </inkml:definitions>
  <inkml:trace contextRef="#ctx0" brushRef="#br0">37 35 11256 0 0,'-12'-12'384'0'0,"-12"-10"445"0"0,24 21-893 0 0,0 1-5 0 0,5 4 5 0 0,4 2 66 0 0,-1 0-1 0 0,12 12 1 0 0,15 11-87 0 0,-13-16 88 0 0,0 0 0 0 0,1-2 1 0 0,0-1-1 0 0,0-1 1 0 0,1 0-1 0 0,27 4 0 0 0,-12-5 47 0 0,0-2-1 0 0,0-2 1 0 0,49-1-1 0 0,345-23 1051 0 0,-165 18-191 0 0,-135 4-779 0 0,161 6 286 0 0,-179-4-339 0 0,34 0-170 0 0,32-12 102 0 0,392-3 46 0 0,-82 50 147 0 0,-269-19 26 0 0,11-2 76 0 0,-129-12-173 0 0,310 18 188 0 0,-295-17-242 0 0,172 17 211 0 0,-10 5-16 0 0,-109-14-160 0 0,60 6-48 0 0,150-6 5 0 0,-201-12-64 0 0,220-3-5 0 0,-247-7 0 0 0,79-1 0 0 0,-118 7 0 0 0,192 6 64 0 0,-128 4 172 0 0,28 2 336 0 0,-60-5-627 0 0,5 0 22 0 0,139 13 409 0 0,-204-11-376 0 0,178 9 0 0 0,-184-13-143 0 0,117 21-1 0 0,-64-6 151 0 0,-34-3 145 0 0,101 31-1 0 0,-168-39-174 0 0,142 43 23 0 0,-30-8 0 0 0,5 4 0 0 0,-89-27 0 0 0,278 89 0 0 0,-169-53 0 0 0,-112-37 0 0 0,53 16 0 0 0,201 48 0 0 0,-211-53 0 0 0,-27-7 0 0 0,18 7 0 0 0,13 4 0 0 0,-3-2 0 0 0,-17-5 0 0 0,18 12 0 0 0,-20-6 0 0 0,-61-25 5 0 0,28 15 0 0 0,-29-12 31 0 0,31 10 1 0 0,126 42 96 0 0,-81-24-64 0 0,-29-10-2 0 0,-35-17-67 0 0,136 51 0 0 0,-134-50 0 0 0,-21-7 0 0 0,0 0 0 0 0,22 4 0 0 0,172 46 0 0 0,-195-52 0 0 0,9 2 0 0 0,34 4 0 0 0,-34-7 0 0 0,31 9 0 0 0,-25-5 8 0 0,32 3 0 0 0,-33-6 67 0 0,-16-3-28 0 0,1 0 0 0 0,13-1 0 0 0,21 2 9 0 0,-6 4-72 0 0,-1-1-20 0 0,57 16 0 0 0,-85-17 38 0 0,20 10 0 0 0,-20-8-21 0 0,-1-1 0 0 0,21 6 0 0 0,-8-4-5 0 0,37 18 1 0 0,-35-14 41 0 0,26 8 0 0 0,-45-18-18 0 0,-1 0 0 0 0,1 0 0 0 0,9 0 0 0 0,17 3 0 0 0,-3 6 0 0 0,-21-7 0 0 0,0 0 0 0 0,0-1 0 0 0,14 3 0 0 0,-11-4 0 0 0,-1 1 0 0 0,0 0 0 0 0,0 0 0 0 0,0 0 0 0 0,15 7 0 0 0,78 34 0 0 0,-102-43 0 0 0,1 1 0 0 0,-1 0 0 0 0,1 0 0 0 0,-1 0 0 0 0,0 0 0 0 0,1 0 0 0 0,-1 0 0 0 0,0 0 0 0 0,2 3 0 0 0,4 3 0 0 0,1-3 0 0 0,-3-5 0 0 0,-4 1 0 0 0,0 0 0 0 0,1 0 0 0 0,-1 0 0 0 0,0 0 0 0 0,1 1 0 0 0,-1-1 0 0 0,0 0 0 0 0,0 1 0 0 0,1-1 0 0 0,-1 0 0 0 0,0 1 0 0 0,0 0 0 0 0,0-1 0 0 0,0 1 0 0 0,1 0 0 0 0,-1-1 0 0 0,0 1 0 0 0,0 0 0 0 0,0 1 0 0 0,18 10 59 0 0,-13-9-57 0 0,-1 0 1 0 0,0 1 0 0 0,-1 0 0 0 0,1 0-1 0 0,7 9 1 0 0,-11-15 10 0 0,0 1-1 0 0,-1 0 1 0 0,1 0 0 0 0,-1-1-1 0 0,1 1 1 0 0,-1 0-1 0 0,0-1 1 0 0,1 1 0 0 0,-1 0-1 0 0,0-3 1 0 0,0-5 18 0 0,0 0 0 0 0,0-1 0 0 0,-1 1 0 0 0,0-1 0 0 0,-1 1 0 0 0,0 0 0 0 0,-5-16 0 0 0,1 2 17 0 0,6 20-38 0 0,-1 0 0 0 0,1 0 0 0 0,-1-1 0 0 0,0 1 0 0 0,0 0 0 0 0,0 0 0 0 0,-2-4 0 0 0,-13-15 1 0 0,12 17-11 0 0,0-1 0 0 0,0 0 0 0 0,-4-7-1 0 0,4 6-23 0 0,0 0-1 0 0,-1 0 1 0 0,0 1-1 0 0,0 0 0 0 0,-1 0 1 0 0,-9-8-1 0 0,-17-20-51 0 0,25 26 82 0 0,0 1 1 0 0,-12-9-1 0 0,-14-16 29 0 0,32 30-39 0 0,-1 0 0 0 0,0 0 1 0 0,-1 0-1 0 0,1 0 0 0 0,0 0 0 0 0,-1 1 1 0 0,1-1-1 0 0,-1 0 0 0 0,1 1 0 0 0,-1 0 1 0 0,-3-1-1 0 0,3 0 6 0 0,0 0 41 0 0,-3 0-49 0 0,4 1-68 0 0,2 1 4 0 0,1 1 17 0 0,26 34 42 0 0,-23-28 2 0 0,0-1 0 0 0,1 0 0 0 0,0-1 0 0 0,0 1 0 0 0,0-1 0 0 0,0 0-1 0 0,1 0 1 0 0,0-1 0 0 0,0 0 0 0 0,1 0 0 0 0,-1 0 0 0 0,1-1 0 0 0,10 5-1 0 0,-14-7 10 0 0,0 1 0 0 0,0 0 0 0 0,1 0 0 0 0,-1 0 0 0 0,0 0 0 0 0,0 0 0 0 0,4 6 0 0 0,14 9 0 0 0,20 5 1 0 0,-24-14-7 0 0,23 15 1 0 0,9 5-51 0 0,-33-20 59 0 0,20 14 0 0 0,-31-18 3 0 0,0 0 1 0 0,-1-1 0 0 0,1 1 0 0 0,-1 1-1 0 0,0-1 1 0 0,-1 1 0 0 0,1-1 0 0 0,3 7-1 0 0,-6-9-6 0 0,0 0 0 0 0,0 0 0 0 0,0 0 0 0 0,0 0 0 0 0,-1 0 0 0 0,1 0 0 0 0,0 0 0 0 0,-1 0 0 0 0,0 0 0 0 0,1 1 0 0 0,-1-1 0 0 0,0 0 0 0 0,0 0 0 0 0,0 0 0 0 0,0 0 0 0 0,-1 0 0 0 0,1 1 0 0 0,-1-1 0 0 0,1 0 0 0 0,-1 0 0 0 0,0 0 0 0 0,0 0-1 0 0,1 0 1 0 0,-1 0 0 0 0,-1-1 0 0 0,1 1 0 0 0,0 0 0 0 0,0 0 0 0 0,-3 2 0 0 0,-4 3 1 0 0,0 0 0 0 0,0-1 0 0 0,0 0 0 0 0,-1 0 0 0 0,-10 4 0 0 0,-16 12 48 0 0,30-19-38 0 0,-1 1 0 0 0,0-1 0 0 0,0-1 0 0 0,0 1 0 0 0,0-1 0 0 0,-1 0 0 0 0,1 0 0 0 0,0-1 0 0 0,-1 0 0 0 0,-6 1 0 0 0,-12 2 30 0 0,14-3-31 0 0,0 0-1 0 0,1 0 1 0 0,-1-1-1 0 0,0-1 0 0 0,1 1 1 0 0,-1-2-1 0 0,-14-3 1 0 0,14 3-6 0 0,6 2-7 0 0,-1-1-1 0 0,0 1 0 0 0,0 1 0 0 0,1-1 0 0 0,-1 1 0 0 0,0 0 0 0 0,1 0 0 0 0,-9 3 1 0 0,8-2-3 0 0,1-1 1 0 0,-1 1 0 0 0,0-1-1 0 0,0 0 1 0 0,-1-1 0 0 0,-10 0-1 0 0,0-2 6 0 0,2 0-129 0 0,-1 0-1 0 0,1 1 1 0 0,-1 1 0 0 0,0 0 0 0 0,-23 4-1 0 0,39-4 132 0 0,-11 2-743 0 0,0 0 1 0 0,1 1 0 0 0,0 0-1 0 0,0 1 1 0 0,-13 6-1 0 0,5 1-761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2T19:46:16.563"/>
    </inkml:context>
    <inkml:brush xml:id="br0">
      <inkml:brushProperty name="width" value="0.05" units="cm"/>
      <inkml:brushProperty name="height" value="0.05" units="cm"/>
      <inkml:brushProperty name="color" value="#E71225"/>
    </inkml:brush>
  </inkml:definitions>
  <inkml:trace contextRef="#ctx0" brushRef="#br0">32 313 11672 0 0,'0'0'341'0'0,"-2"-1"-1"0"0,-5-1-219 0 0,-1-3-107 0 0,6 2 13 0 0,1 0 0 0 0,-1 0 0 0 0,1 0 0 0 0,0 0 0 0 0,0 0 0 0 0,0 0 0 0 0,-1-4 0 0 0,0-2 86 0 0,1 8-96 0 0,1 0 0 0 0,0 0 1 0 0,0 1-1 0 0,0-1 0 0 0,0 0 0 0 0,0 0 0 0 0,0 1 1 0 0,0-1-1 0 0,0 0 0 0 0,0 0 0 0 0,0 1 0 0 0,1-1 0 0 0,-1 0 1 0 0,0 1-1 0 0,0-1 0 0 0,1-1 0 0 0,1-2 39 0 0,-1-2-40 0 0,-1 4 8 0 0,0 0 0 0 0,1 0 0 0 0,-1 0 0 0 0,1 0 0 0 0,-1 0 0 0 0,1 0 0 0 0,-1 1 1 0 0,1-1-1 0 0,0 0 0 0 0,0 0 0 0 0,0 0 0 0 0,0 1 0 0 0,0-1 0 0 0,1 0 0 0 0,-1 1 0 0 0,0-1 1 0 0,1 1-1 0 0,-1-1 0 0 0,1 1 0 0 0,0 0 0 0 0,-1 0 0 0 0,1 0 0 0 0,0 0 0 0 0,0 0 0 0 0,2-1 1 0 0,84-38-241 0 0,-70 34 259 0 0,0 1 0 0 0,1 1 0 0 0,-1 0 0 0 0,25-1 1 0 0,18 0-16 0 0,98-4 24 0 0,-106 6-52 0 0,62-10 0 0 0,-56 5 0 0 0,-35 6 0 0 0,27 1 0 0 0,-29 2 0 0 0,37-5 0 0 0,15-8 12 0 0,85-10 82 0 0,-8 0 69 0 0,6-1-94 0 0,10 21-12 0 0,1 0-60 0 0,279-9 3 0 0,3 19 0 0 0,-214 0 0 0 0,-75 1 0 0 0,5 1 0 0 0,236 2 0 0 0,-345-11 0 0 0,125 6 0 0 0,-34 1 56 0 0,93 9 144 0 0,-220-13-183 0 0,26 3 41 0 0,0-1 0 0 0,62 0 1 0 0,284-3 315 0 0,-117 2 70 0 0,-154-6-276 0 0,121 2 54 0 0,26 26-222 0 0,-237-22 4 0 0,233 39-16 0 0,-4 23 96 0 0,-235-59-55 0 0,246 91 55 0 0,-133-51 49 0 0,14 6-95 0 0,-55-15-20 0 0,5 3 28 0 0,94 37 18 0 0,-101-41-18 0 0,-5 0 25 0 0,11 0-18 0 0,-37-12 23 0 0,125 31 0 0 0,63-5-49 0 0,110 27 93 0 0,-207-46-26 0 0,-110-25-60 0 0,-6-3-19 0 0,-17-2 9 0 0,24 7 1 0 0,16 7-14 0 0,79 19-85 0 0,36 5 58 0 0,-17-2 17 0 0,116 4-1 0 0,-194-27 0 0 0,71 8 0 0 0,-64-15 1 0 0,106 5 62 0 0,-122-7-63 0 0,-59-5 0 0 0,1 0 0 0 0,-1 0 0 0 0,0-2 0 0 0,0 0 0 0 0,1-1 0 0 0,20-3 0 0 0,-19 1 21 0 0,1 1 0 0 0,-1 0 0 0 0,1 2-1 0 0,31 2 1 0 0,9 0 147 0 0,-57-2-24 0 0,-1 0 16 0 0,-7-10 134 0 0,-1 2-289 0 0,-1 0 1 0 0,0 0 0 0 0,0 0-1 0 0,-18-10 1 0 0,12 9-7 0 0,-18-16 0 0 0,24 18 1 0 0,-1 0 0 0 0,0 1 0 0 0,0 1 0 0 0,0-1 0 0 0,0 2 0 0 0,-1-1 0 0 0,-16-3 0 0 0,11 3 0 0 0,1-1 0 0 0,-26-12 0 0 0,1-4-72 0 0,-1 3 0 0 0,-1 1 0 0 0,-1 2 0 0 0,-81-19 0 0 0,45 19 336 0 0,20 3-152 0 0,50 10-112 0 0,5 4-23 0 0,7 1-6 0 0,6 2-56 0 0,3-1-82 0 0,-1-1-1 0 0,13 1 1 0 0,9 2 110 0 0,120 23 105 0 0,-129-25-74 0 0,-1 2-1 0 0,28 9 0 0 0,-9-3 31 0 0,-30-9 11 0 0,-1 1 1 0 0,1 0 0 0 0,-1 1-1 0 0,12 6 1 0 0,-2 1-83 0 0,0 1 0 0 0,31 25-1 0 0,-49-35 68 0 0,-1 0 0 0 0,1 0 0 0 0,-1 0 0 0 0,0 1 0 0 0,0-1 0 0 0,0 1 0 0 0,0-1 0 0 0,0 1 0 0 0,2 3 0 0 0,-4-4 0 0 0,0-1 0 0 0,1 0 0 0 0,-1 0 0 0 0,0 0 0 0 0,0 0 0 0 0,0 0 0 0 0,0 0 0 0 0,0 0 0 0 0,0 0 0 0 0,0 0 0 0 0,0 0 0 0 0,0 1 0 0 0,0-1 0 0 0,-1 0 0 0 0,1 0 0 0 0,0 0 0 0 0,-1 0 0 0 0,1 0 0 0 0,-1 0 0 0 0,1 0 0 0 0,-1 0 0 0 0,1 0 0 0 0,-1-1 0 0 0,0 1 0 0 0,1 0 0 0 0,-1 0 0 0 0,0 0 0 0 0,0-1 0 0 0,0 1 0 0 0,0 0 0 0 0,-1 0 0 0 0,-63 37 64 0 0,48-26-55 0 0,-2-1-1 0 0,1-1 1 0 0,-1-1-1 0 0,-33 12 1 0 0,-83 16 12 0 0,19-9-237 0 0,40-12-1291 0 0,37-7-4089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2T19:46:18.388"/>
    </inkml:context>
    <inkml:brush xml:id="br0">
      <inkml:brushProperty name="width" value="0.05" units="cm"/>
      <inkml:brushProperty name="height" value="0.05" units="cm"/>
      <inkml:brushProperty name="color" value="#E71225"/>
    </inkml:brush>
  </inkml:definitions>
  <inkml:trace contextRef="#ctx0" brushRef="#br0">1 0 10176 0 0,'0'0'298'0'0,"0"0"-3"0"0,0 0-151 0 0,0 0 59 0 0,0 0 42 0 0,0 0 10 0 0,0 0-27 0 0,0 0-111 0 0,0 0-25 0 0,5 5 1 0 0,11 5-26 0 0,16 15-1 0 0,-19-14-13 0 0,1-1 1 0 0,22 13 0 0 0,-21-14-54 0 0,-9-6 0 0 0,-1 0 0 0 0,1 0 0 0 0,-1 0 0 0 0,7 1 0 0 0,287 67 432 0 0,-231-60-432 0 0,-38-7 0 0 0,0 1 0 0 0,47 15 0 0 0,14 5 0 0 0,-26-7 0 0 0,84 17 0 0 0,11 5 0 0 0,-81-18 0 0 0,24 8 0 0 0,99 30 187 0 0,-104-33-86 0 0,218 56 555 0 0,-243-63-636 0 0,46 8 24 0 0,83 0-44 0 0,162 0 366 0 0,-277-25-196 0 0,139 0 424 0 0,-150-3-506 0 0,-4 0 0 0 0,148-6 646 0 0,-152 1-734 0 0,47-7 0 0 0,134-30-139 0 0,-216 34 150 0 0,10 0-11 0 0,-7 6-31 0 0,-3 0 46 0 0,59-11 1 0 0,-34 9-16 0 0,-40 1 0 0 0,1 1 0 0 0,0 1 0 0 0,35 2 0 0 0,-14 0 10 0 0,56 7 108 0 0,-81-7-127 0 0,-9-1 56 0 0,-1 1-1 0 0,0-1 0 0 0,0 0 0 0 0,0-1 1 0 0,6 0-1 0 0,-9 0-45 0 0,-1 1 0 0 0,1-1 0 0 0,-1 0 0 0 0,1 1 0 0 0,0-1 0 0 0,-1 0 0 0 0,0 0 0 0 0,1 0 0 0 0,-1 0 0 0 0,2-1 0 0 0,7-3-1 0 0,26-3-25 0 0,-1-1 1 0 0,36-14-1 0 0,-54 18 29 0 0,1 1 1 0 0,-1 1-1 0 0,1 0 0 0 0,0 1 1 0 0,0 1-1 0 0,26 2 0 0 0,-15 0-38 0 0,-9 0 31 0 0,0 0-1 0 0,23 6 1 0 0,-10-1 3 0 0,-8-5 0 0 0,-20-1 0 0 0,-1 0 0 0 0,1 0 0 0 0,0 1 0 0 0,-1-1 0 0 0,6 2 0 0 0,-10-2 1 0 0,4 0 2 0 0,-3-8-5 0 0,-1 0 10 0 0,0-1 31 0 0,0 3-56 0 0,0 0 0 0 0,0 0 1 0 0,0 0-1 0 0,0 0 0 0 0,-1 0 1 0 0,0 0-1 0 0,-1 0 0 0 0,1 1 1 0 0,-4-8-1 0 0,-4-6 4 0 0,8 16-32 0 0,0 1-1 0 0,0 0 1 0 0,0 0 0 0 0,0 0-1 0 0,0-1 1 0 0,0 1 0 0 0,-1 0-1 0 0,1 1 1 0 0,-1-1 0 0 0,1 0-1 0 0,-1 0 1 0 0,0 1 0 0 0,0-1-1 0 0,0 1 1 0 0,-4-3 0 0 0,-7-3-66 0 0,-2 0 1 0 0,1 1-1 0 0,-1 1 1 0 0,-20-5 0 0 0,5 3 110 0 0,18 4 0 0 0,-24-3 0 0 0,0 1 0 0 0,4 2 0 0 0,-32-1 0 0 0,-83 8 268 0 0,146-4-154 0 0,1 0-8 0 0,0 0-41 0 0,0 0-150 0 0,0 0-22 0 0,5 5 10 0 0,-3-3 96 0 0,0 0 1 0 0,0 1 0 0 0,1-1-1 0 0,-1-1 1 0 0,1 1 0 0 0,0 0 0 0 0,-1 0-1 0 0,1-1 1 0 0,5 2 0 0 0,32 10 3 0 0,-17-7 10 0 0,1 2 34 0 0,99 29-27 0 0,-70-24-20 0 0,24 4 0 0 0,-41-11-12 0 0,0 2 0 0 0,66 23 1 0 0,-99-30 20 0 0,11 7 77 0 0,-14-7-84 0 0,0-1 0 0 0,0 0 0 0 0,1 0 0 0 0,-1 1 0 0 0,0-1 1 0 0,0 0-1 0 0,1 0 0 0 0,-1 1 0 0 0,0-1 0 0 0,0 0 0 0 0,0 1 1 0 0,0-1-1 0 0,0 0 0 0 0,0 1 0 0 0,1-1 0 0 0,-1 0 0 0 0,0 1 1 0 0,0-1-1 0 0,0 0 0 0 0,0 1 0 0 0,0-1 0 0 0,0 0 0 0 0,0 1 1 0 0,0-1-1 0 0,0 0 0 0 0,-1 1 0 0 0,1-1 0 0 0,0 0 0 0 0,0 1 1 0 0,0-1-1 0 0,0 0 0 0 0,0 0 0 0 0,-1 1 0 0 0,1-1 0 0 0,-8 10 52 0 0,7-9-51 0 0,-2 3 5 0 0,0-2 1 0 0,0 1-1 0 0,0 0 1 0 0,0 0-1 0 0,-1-1 1 0 0,1 0-1 0 0,-1 0 1 0 0,1 0-1 0 0,-1 0 1 0 0,0 0-1 0 0,0-1 1 0 0,0 1-1 0 0,0-1 1 0 0,-5 1 0 0 0,-73 21 166 0 0,-20 5-158 0 0,-231 51 743 0 0,324-77-708 0 0,0 0 1 0 0,0 0-1 0 0,1 1 1 0 0,-1 1-1 0 0,1 0 1 0 0,-12 6-1 0 0,13-3-783 0 0,5-6-3151 0 0,2-1-1312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2T19:43:03.684"/>
    </inkml:context>
    <inkml:brush xml:id="br0">
      <inkml:brushProperty name="width" value="0.05" units="cm"/>
      <inkml:brushProperty name="height" value="0.05" units="cm"/>
      <inkml:brushProperty name="color" value="#E71225"/>
    </inkml:brush>
  </inkml:definitions>
  <inkml:trace contextRef="#ctx0" brushRef="#br0">5256 2723 13448 0 0,'-17'25'717'0'0,"-19"23"1"0"0,-1 2-681 0 0,31-41-39 0 0,-14 20 135 0 0,-38 44 0 0 0,-29 34-45 0 0,77-96-88 0 0,-1-1 0 0 0,0 0 0 0 0,-1-1 0 0 0,0 0 0 0 0,0-1 0 0 0,-19 9 0 0 0,-3-1 0 0 0,-47 16 0 0 0,59-26 202 0 0,0-1 0 0 0,-1-1 0 0 0,0-1 0 0 0,0-1 0 0 0,-41-2-1 0 0,-18-3-66 0 0,-103-18 0 0 0,72 6-22 0 0,-30-10 116 0 0,122 19-235 0 0,-27-11-1 0 0,7 2-53 0 0,-246-73 35 0 0,264 81 2 0 0,-25-7-9 0 0,2-2 1 0 0,-55-26-1 0 0,11 3 32 0 0,18 11 0 0 0,-92-43-74 0 0,-51-22 236 0 0,160 72-162 0 0,-64-37 0 0 0,109 54-1 0 0,-1-1-1 0 0,-15-4 0 0 0,16 7 18 0 0,1-1 0 0 0,0-1-1 0 0,0 0 1 0 0,-10-5 0 0 0,-5-8 417 0 0,14 9 20 0 0,-1 1-1 0 0,-15-8 0 0 0,-3-1-962 0 0,23 12 317 0 0,0 0-1 0 0,-1 1 0 0 0,0-1 1 0 0,1 1-1 0 0,-14-3 0 0 0,-41-10 610 0 0,56 15-167 0 0,0 0-1 0 0,0-1 1 0 0,0 0-1 0 0,-8-3 1 0 0,-8-4-189 0 0,-33-8-953 0 0,35 10 1169 0 0,1 0-1 0 0,0-2 1 0 0,1 0 0 0 0,0 0 0 0 0,-24-20-1 0 0,-2-1-1102 0 0,-43-35-135 0 0,70 50 1315 0 0,8 9-135 0 0,0-1 0 0 0,1 0 0 0 0,0 0 0 0 0,-11-15 0 0 0,10 11-679 0 0,-1 1 1 0 0,-18-18 0 0 0,18 19 452 0 0,1 1 0 0 0,0-1 0 0 0,0-1-1 0 0,-7-11 1 0 0,10 14 8 0 0,0 0-1 0 0,0 1 0 0 0,-9-9 0 0 0,8 9 15 0 0,0 0 0 0 0,1-1 1 0 0,-7-9-1 0 0,-2-8 21 0 0,4 5-51 0 0,-1 2 0 0 0,-21-28-1 0 0,-10-8-56 0 0,-24-24 234 0 0,44 54-222 0 0,0 1 48 0 0,-36-30-1 0 0,40 38 14 0 0,1 0 0 0 0,1-1 0 0 0,0-1 0 0 0,-14-19 0 0 0,22 24 60 0 0,0 0-1 0 0,1-1 1 0 0,1 0-1 0 0,-8-18 1 0 0,-2-5-30 0 0,-59-137-166 0 0,56 136 280 0 0,2-1-224 0 0,-1-5 8 0 0,16 38 63 0 0,1-1-1 0 0,-1 1 0 0 0,1-1 0 0 0,0 1 1 0 0,0-1-1 0 0,0-6 0 0 0,-1-6 14 0 0,-1 1 32 0 0,-1-1 0 0 0,-1 1 0 0 0,0 0 0 0 0,-1 0 0 0 0,-15-26 0 0 0,15 30-36 0 0,4 9-2 0 0,1-1 0 0 0,-1 1 0 0 0,0 0 1 0 0,-1 0-1 0 0,1 0 0 0 0,0 0 1 0 0,-4-2-1 0 0,-20-24-189 0 0,13 16 186 0 0,-17-21-1 0 0,5 5 6 0 0,20 22 35 0 0,0 0 0 0 0,1 0-1 0 0,0 0 1 0 0,0 0-1 0 0,-4-12 1 0 0,-3-6-120 0 0,1 2 30 0 0,1 0 1 0 0,-7-32-1 0 0,-11-26 64 0 0,18 54 15 0 0,9 22-6 0 0,-1 1-1 0 0,-1 0 1 0 0,1-1-1 0 0,-1 1 1 0 0,0 0-1 0 0,0 0 1 0 0,0 0-1 0 0,0 0 0 0 0,0 0 1 0 0,-1 1-1 0 0,-3-5 1 0 0,-1 1-43 0 0,1 0-1 0 0,1-1 1 0 0,-1 0 0 0 0,1 0 0 0 0,1 0 0 0 0,0 0 0 0 0,-5-13-1 0 0,1 0-32 0 0,-20-34-1 0 0,6 20 112 0 0,22 34-53 0 0,-1 0 0 0 0,1 0 0 0 0,-1 0 0 0 0,1 1 0 0 0,-1-1 0 0 0,0 0 0 0 0,1 0 0 0 0,-1 0 0 0 0,0 0 0 0 0,0 1 0 0 0,0-1 0 0 0,0 0 0 0 0,-2-2 0 0 0,0 1 0 0 0,0-1 0 0 0,0 1 0 0 0,1-1 0 0 0,-1 0 0 0 0,-3-6 0 0 0,3 4-11 0 0,-1 0-1 0 0,-1 1 1 0 0,1-1-1 0 0,0 1 0 0 0,-1 0 1 0 0,0 0-1 0 0,0 0 0 0 0,0 1 1 0 0,-1 0-1 0 0,-5-3 0 0 0,10 5 15 0 0,0 0 0 0 0,0 1 0 0 0,0-1 1 0 0,0 0-1 0 0,-1 1 0 0 0,1 0 0 0 0,0-1 0 0 0,0 1 0 0 0,0 0 0 0 0,0-1 0 0 0,-1 1 0 0 0,1 0 0 0 0,0 0 0 0 0,0 0 0 0 0,0 0 0 0 0,-3 0 0 0 0,4 0 0 0 0,0 1 1 0 0,-1-1 0 0 0,1 0 0 0 0,-1 0-1 0 0,1 0 1 0 0,-1 0 0 0 0,1 0 0 0 0,-1 0-1 0 0,1 0 1 0 0,-1-1 0 0 0,1 1-1 0 0,-1 0 1 0 0,1 0 0 0 0,-1 0 0 0 0,1 0-1 0 0,0-1 1 0 0,-1 1 0 0 0,1 0 0 0 0,-1 0-1 0 0,1-1 1 0 0,-1 0 0 0 0,-30-23-153 0 0,14 10 302 0 0,16 13-223 0 0,0 0 56 0 0,0-1 0 0 0,0 1 0 0 0,0 0 0 0 0,0 0 0 0 0,0-1 0 0 0,-1 1 0 0 0,1 0-1 0 0,-2-1 1 0 0,-2-2 24 0 0,-14-15 166 0 0,-21-24-377 0 0,39 42 199 0 0,1 1-1 0 0,0-1 1 0 0,-1 1 0 0 0,1 0 0 0 0,0-1 0 0 0,-1 1-1 0 0,1-1 1 0 0,0 1 0 0 0,-1 0 0 0 0,1-1 0 0 0,-1 1-1 0 0,1 0 1 0 0,-1-1 0 0 0,1 1 0 0 0,-1 0 0 0 0,1 0-1 0 0,-1 0 1 0 0,1-1 0 0 0,-1 1 0 0 0,1 0 0 0 0,-1 0-1 0 0,0 0 1 0 0,-19-6-1 0 0,0-5 149 0 0,19 9-143 0 0,-1 1 1 0 0,1 0 0 0 0,-1 0-1 0 0,1 0 1 0 0,-1 0 0 0 0,0 0-1 0 0,0 0 1 0 0,1 0-1 0 0,-1 1 1 0 0,0-1 0 0 0,0 0-1 0 0,0 1 1 0 0,-3-1-1 0 0,2 0-71 0 0,-9-12-1 0 0,-1 0 74 0 0,-5-8 59 0 0,13 15-74 0 0,-16-19 154 0 0,20 25-234 0 0,0-1 111 0 0,0 0-1 0 0,1 0 0 0 0,-1 0 0 0 0,0 0 0 0 0,0 0 0 0 0,0 1 0 0 0,0-1 0 0 0,0 0 0 0 0,0 1 0 0 0,0-1 0 0 0,0 0 0 0 0,-1 1 0 0 0,1 0 1 0 0,0-1-1 0 0,-2 0 0 0 0,-6-4 1321 0 0,-1 2-1176 0 0,6 1-303 0 0,0 0 0 0 0,-1 0-1 0 0,1 1 1 0 0,0 0-1 0 0,-1 0 1 0 0,1 0 0 0 0,-1 0-1 0 0,1 1 1 0 0,-10 0-1 0 0,-48-5-453 0 0,-68-3 800 0 0,123 8-216 0 0,-1 1-1 0 0,1 0 0 0 0,0 0 1 0 0,-13 3-1 0 0,17-3-6 0 0,0 0 1 0 0,0 0-1 0 0,1 0 0 0 0,-1 0 1 0 0,1 1-1 0 0,-1-1 0 0 0,1 1 0 0 0,-1 0 1 0 0,1-1-1 0 0,0 1 0 0 0,-1 0 1 0 0,1 0-1 0 0,0 1 0 0 0,-3 3 0 0 0,-14 25 15 0 0,14-25 13 0 0,1 0 0 0 0,0 1 0 0 0,1-1 0 0 0,-5 14-1 0 0,7-16-12 0 0,1-4 0 0 0,0 1 0 0 0,0 0 0 0 0,-1-1 0 0 0,1 1 0 0 0,0-1 0 0 0,0 1 0 0 0,0 0 0 0 0,-1-1 0 0 0,1 1 0 0 0,0-1 0 0 0,-1 1 0 0 0,1-1 0 0 0,-1 1 0 0 0,1-1 0 0 0,0 1 0 0 0,-1-1 0 0 0,1 1 0 0 0,-1-1 0 0 0,1 0 0 0 0,-1 1 0 0 0,1-1 0 0 0,-1 0 0 0 0,0 1 0 0 0,1-1 0 0 0,-1 0 0 0 0,-5 5-6 0 0,0 1 0 0 0,0-1 1 0 0,1 1-1 0 0,-9 12 0 0 0,11-15-7 0 0,1 1 15 0 0,0-1 0 0 0,0 1 0 0 0,1 0 1 0 0,-1-1-1 0 0,1 1 0 0 0,0 0 0 0 0,0 0 0 0 0,0 0 0 0 0,1 0 1 0 0,-1 6-1 0 0,7 25 220 0 0,-6-31-219 0 0,1 0-1 0 0,-1 1 0 0 0,1-1 0 0 0,0 0 0 0 0,3 7 0 0 0,-3-7-2 0 0,0-1 0 0 0,0 1 0 0 0,0 0 0 0 0,0-1 0 0 0,0 7-1 0 0,0-3 1 0 0,0 0 0 0 0,0-1 0 0 0,1 1 0 0 0,0 0 0 0 0,0-1 0 0 0,0 0 0 0 0,1 1 0 0 0,0-1 0 0 0,6 8 0 0 0,0 4 0 0 0,-7-14 0 0 0,0-1 0 0 0,0 0 0 0 0,1 0 0 0 0,-1 0 0 0 0,1 0 0 0 0,-1-1 0 0 0,1 1 0 0 0,0-1 0 0 0,0 0 0 0 0,0 1 0 0 0,0-1 0 0 0,0 0 0 0 0,0-1 0 0 0,1 1 0 0 0,-1-1 0 0 0,1 1 0 0 0,-1-1 0 0 0,1 0 0 0 0,-1 0 0 0 0,8 0 0 0 0,5 0 0 0 0,16-1 0 0 0,10-4 0 0 0,-31 4 0 0 0,0-1 0 0 0,0 0 0 0 0,0-1 0 0 0,15-4 0 0 0,-6-1 0 0 0,49-13 0 0 0,-58 16 0 0 0,1 1 0 0 0,-1-1 0 0 0,11-7 0 0 0,10-3 0 0 0,-29 13 3 0 0,0 0 0 0 0,0 0 1 0 0,0-1-1 0 0,-1 0 0 0 0,1 1 0 0 0,0-1 0 0 0,-1 0 0 0 0,0 0 0 0 0,1-1 0 0 0,-1 1 0 0 0,0 0 0 0 0,0-1 0 0 0,0 1 0 0 0,-1-1 0 0 0,1 0 0 0 0,0 0 0 0 0,-1 1 0 0 0,0-1 0 0 0,0 0 0 0 0,0 0 0 0 0,0 0 0 0 0,0 0 0 0 0,-1-1 0 0 0,1 1 0 0 0,-1 0 0 0 0,0 0 0 0 0,0 0 0 0 0,0 0 0 0 0,0-5 0 0 0,-1 0 67 0 0,1 7-72 0 0,0 0 0 0 0,-1 0 0 0 0,1 0 0 0 0,0 0 0 0 0,0 0 0 0 0,0 0 0 0 0,0 0 0 0 0,-1 1 0 0 0,1-1 0 0 0,0 0 0 0 0,-1 0 0 0 0,1 0 0 0 0,-1 0 0 0 0,1 1 0 0 0,-1-1 0 0 0,0-1 0 0 0,-9-11-533 0 0,-14-26-1 0 0,20 32 364 0 0,-2-12-1029 0 0,5 17 700 0 0,-2-9-4976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5T17:52:15.544"/>
    </inkml:context>
    <inkml:brush xml:id="br0">
      <inkml:brushProperty name="width" value="0.05" units="cm"/>
      <inkml:brushProperty name="height" value="0.05" units="cm"/>
      <inkml:brushProperty name="color" value="#E71225"/>
    </inkml:brush>
  </inkml:definitions>
  <inkml:trace contextRef="#ctx0" brushRef="#br0">0 1 4864 0 0,'0'0'96'0'0,"0"0"32"0"0,0 0-128 0 0,0 0 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5T17:52:16.352"/>
    </inkml:context>
    <inkml:brush xml:id="br0">
      <inkml:brushProperty name="width" value="0.05" units="cm"/>
      <inkml:brushProperty name="height" value="0.05" units="cm"/>
      <inkml:brushProperty name="color" value="#E71225"/>
    </inkml:brush>
  </inkml:definitions>
  <inkml:trace contextRef="#ctx0" brushRef="#br0">191 40 2880 0 0,'0'0'132'0'0,"0"-8"16"0"0,0 5-195 0 0,0 1 129 0 0,0 0 1 0 0,0 0-1 0 0,0 0 0 0 0,0 0 1 0 0,0 1-1 0 0,0-1 1 0 0,0 0-1 0 0,0 0 1 0 0,-1 0-1 0 0,1 0 0 0 0,-1 0 1 0 0,-1-2-1 0 0,2 4-81 0 0,0-1 434 0 0,0 1 320 0 0,0 0 138 0 0,0 0 31 0 0,0 0-23 0 0,0 0-112 0 0,0 0-49 0 0,0 0-10 0 0,0 0 4 0 0,0 0 30 0 0,0 0 18 0 0,0 0 2 0 0,0 0-78 0 0,-5 5-88 0 0,-4 4-303 0 0,7-8-298 0 0,1 0-1 0 0,0 0 1 0 0,0 0 0 0 0,0 0-1 0 0,0 0 1 0 0,0 1-1 0 0,0-1 1 0 0,0 0-1 0 0,1 0 1 0 0,-1 1-1 0 0,0-1 1 0 0,1 0-1 0 0,-1 1 1 0 0,0 2 0 0 0,-13 32 395 0 0,12-24-307 0 0,1 0 0 0 0,0 0 1 0 0,0 0-1 0 0,2 19 0 0 0,0-3 164 0 0,0-7 58 0 0,6 33 0 0 0,-6-45-303 0 0,12 62 95 0 0,6 56-44 0 0,-11-78-75 0 0,-5-35 0 0 0,0 0 0 0 0,0 23 0 0 0,-1 14 3 0 0,0-36 5 0 0,-2 1 1 0 0,1 0 0 0 0,-2-1 0 0 0,0 1 0 0 0,-1-1 0 0 0,-4 17-1 0 0,-24 75-8 0 0,24-84 0 0 0,0 0 0 0 0,2 0 0 0 0,-1 25 0 0 0,4-30 0 0 0,-3 83-40 0 0,3-32-89 0 0,-8-70 26 0 0,6 0 97 0 0,1-1 0 0 0,0 1-1 0 0,0-1 1 0 0,0 1-1 0 0,1-1 1 0 0,-1 0-1 0 0,0 1 1 0 0,1-1 0 0 0,-1 0-1 0 0,-1-4 1 0 0,-12-22-4 0 0,0-11-26 0 0,-14-53 0 0 0,8-3-28 0 0,19 87 59 0 0,0 0 0 0 0,1 0 0 0 0,-1-9 0 0 0,2 11-3 0 0,-1 0-1 0 0,0-1 0 0 0,0 1 0 0 0,-4-11 0 0 0,0-2 8 0 0,0-7 14 0 0,5 26 14 0 0,0 0-1 0 0,0 0 1 0 0,0 0-1 0 0,0 0 1 0 0,0 0-1 0 0,0 0 1 0 0,0 0-1 0 0,0 0 1 0 0,0 0-1 0 0,0 0 1 0 0,0 0-1 0 0,0 0 1 0 0,0 0-1 0 0,-1 0 1 0 0,1 0-1 0 0,0 0 1 0 0,0 0-1 0 0,0 0 0 0 0,0 0 1 0 0,0 0-1 0 0,0 0 1 0 0,0 0-1 0 0,0 0 1 0 0,0 0-1 0 0,0 0 1 0 0,0 0-1 0 0,0 0 1 0 0,0 13 620 0 0,3 19 315 0 0,16 49-826 0 0,-2-12-743 0 0,-11-40 349 0 0,1 0 0 0 0,12 30-1 0 0,-13-44 253 0 0,1 0 0 0 0,0-1 0 0 0,1 1 0 0 0,0-2 0 0 0,16 20-1 0 0,-23-31-18 0 0,0-1 0 0 0,0 0 0 0 0,0 0-1 0 0,0 0 1 0 0,0 0 0 0 0,1 0 0 0 0,-1 0-1 0 0,0 0 1 0 0,0 0 0 0 0,1-1 0 0 0,-1 1-1 0 0,1 0 1 0 0,-1-1 0 0 0,1 1 0 0 0,-1-1-1 0 0,1 0 1 0 0,-1 1 0 0 0,1-1-1 0 0,-1 0 1 0 0,4 0 0 0 0,-3 0 25 0 0,1-1 0 0 0,0 0 1 0 0,0 1-1 0 0,-1-1 0 0 0,1 0 0 0 0,0-1 1 0 0,-1 1-1 0 0,1 0 0 0 0,-1-1 0 0 0,5-3 0 0 0,20-15 7 0 0,1 0 260 0 0,33-31-1 0 0,-40 28-398 0 0,-2-1 0 0 0,0-1 0 0 0,26-47 0 0 0,11-14 120 0 0,-24 38 12 0 0,-14 24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2T19:43:07.933"/>
    </inkml:context>
    <inkml:brush xml:id="br0">
      <inkml:brushProperty name="width" value="0.05" units="cm"/>
      <inkml:brushProperty name="height" value="0.05" units="cm"/>
      <inkml:brushProperty name="color" value="#E71225"/>
    </inkml:brush>
  </inkml:definitions>
  <inkml:trace contextRef="#ctx0" brushRef="#br0">3623 287 7856 0 0,'-7'-3'110'0'0,"1"-1"0"0"0,0 0 0 0 0,0-1 1 0 0,0 1-1 0 0,1-1 0 0 0,-9-9 0 0 0,6 6-65 0 0,-46-41 323 0 0,54 48-357 0 0,0 1 0 0 0,-1-1 0 0 0,1 1 0 0 0,-1-1 0 0 0,1 1 0 0 0,0-1 0 0 0,-1 1 0 0 0,1-1-1 0 0,0 1 1 0 0,0-1 0 0 0,-1 1 0 0 0,1-1 0 0 0,0 1 0 0 0,0-1 0 0 0,0 0 0 0 0,0 1 0 0 0,0-1 0 0 0,-1 1 0 0 0,1-1 0 0 0,0 0 0 0 0,1 1 0 0 0,-1-1 0 0 0,0 1 0 0 0,0-1 0 0 0,0 0 0 0 0,8-15 366 0 0,-3 8-295 0 0,-5 7-68 0 0,0 0 0 0 0,1 1 0 0 0,-1-1 0 0 0,0 0 0 0 0,0 0 0 0 0,1 1 0 0 0,-1-1 1 0 0,1 0-1 0 0,-1 0 0 0 0,1 1 0 0 0,-1-1 0 0 0,1 1 0 0 0,-1-1 0 0 0,1 0 0 0 0,0 1 0 0 0,-1-1 1 0 0,1 1-1 0 0,0-1 0 0 0,-1 1 0 0 0,1 0 0 0 0,0-1 0 0 0,0 1 0 0 0,-1 0 0 0 0,3-1 0 0 0,-2 1 74 0 0,1-1 133 0 0,-2 1 124 0 0,0 0 58 0 0,0 0 12 0 0,0 0 2 0 0,0 0 7 0 0,0 0 7 0 0,0 0 1 0 0,0 0-58 0 0,0 1-243 0 0,0 1-44 0 0,0-1 285 0 0,0-1 121 0 0,-14 11 687 0 0,11-9-1158 0 0,1 0 0 0 0,-1-1 0 0 0,1 0 0 0 0,-1 1 0 0 0,1-1 0 0 0,-1 0 0 0 0,0 0 0 0 0,1 0 0 0 0,-1-1 0 0 0,0 1 0 0 0,0-1 0 0 0,1 0 0 0 0,-1 1-1 0 0,0-1 1 0 0,-3-1 0 0 0,-2 1 24 0 0,0-1-1 0 0,0 0 1 0 0,-15-5-1 0 0,5 2 13 0 0,1 1-1 0 0,-1 0 0 0 0,-33 1 1 0 0,-2-1-58 0 0,42 3 9 0 0,1 0 0 0 0,-1 1 1 0 0,1 0-1 0 0,-1 1 0 0 0,1 0 1 0 0,-13 5-1 0 0,-20 3 117 0 0,-58 9 162 0 0,40-9 76 0 0,-62 18-1 0 0,-3 1-327 0 0,50-14-106 0 0,-1-5 1 0 0,-82 2-1 0 0,20-2 280 0 0,32-1-214 0 0,-6 2 4 0 0,6-1 0 0 0,-14 2-7 0 0,6 0 92 0 0,83-9-33 0 0,-61 2 48 0 0,48-4-35 0 0,-35-1 11 0 0,-100-8-91 0 0,125 9 9 0 0,-72 9 0 0 0,15 11 174 0 0,-114 37 0 0 0,160-38-168 0 0,-41 11 0 0 0,14-5 0 0 0,63-17 0 0 0,0 0 0 0 0,0-2 0 0 0,-51 5 0 0 0,15-7 0 0 0,43-2 0 0 0,-1-1 0 0 0,1-1 0 0 0,-1-1 0 0 0,-26-3 0 0 0,45 2 12 0 0,-12-1-53 0 0,0-1 0 0 0,0-1 1 0 0,0-1-1 0 0,-18-7 0 0 0,27 8 41 0 0,8 4 0 0 0,0 0 0 0 0,-1 0-1 0 0,1-1 1 0 0,-1 1 0 0 0,1 0-1 0 0,0 0 1 0 0,-1-1 0 0 0,1 1-1 0 0,0 0 1 0 0,-1-1 0 0 0,1 1-1 0 0,0 0 1 0 0,-1-1 0 0 0,1 1-1 0 0,0-1 1 0 0,0 1 0 0 0,0-1-1 0 0,-1 1 1 0 0,1 0 0 0 0,0-1-1 0 0,0 1 1 0 0,0-1-1 0 0,0 1 1 0 0,0-1 0 0 0,0 1-1 0 0,0-1 1 0 0,0 1 0 0 0,0-1-1 0 0,0 1 1 0 0,0-1 0 0 0,0 1-1 0 0,0 0 1 0 0,0-1 0 0 0,0 1-1 0 0,0-1 1 0 0,1 1 0 0 0,-1-1-1 0 0,0 0-4 0 0,1-1-12 0 0,0 0 1 0 0,0 0 0 0 0,-1 0 0 0 0,1 0-1 0 0,0 0 1 0 0,0 1 0 0 0,1-1-1 0 0,-1 0 1 0 0,0 0 0 0 0,1 1-1 0 0,-1-1 1 0 0,1 1 0 0 0,1-2-1 0 0,27-16-137 0 0,-19 13 155 0 0,23-12-1 0 0,1 2 0 0 0,1 1 0 0 0,68-17 0 0 0,3-2 0 0 0,104-51-72 0 0,10-9-464 0 0,-195 82 494 0 0,-2-1 0 0 0,31-21 0 0 0,-30 18 11 0 0,-9 5-17 0 0,-1-1 0 0 0,20-19 0 0 0,-12 10-27 0 0,-8 4-21 0 0,-8 13 19 0 0,-5 4-6 0 0,-6 0 75 0 0,0 1 0 0 0,1 0 0 0 0,-1 0 0 0 0,0 0 0 0 0,1 0 0 0 0,-1 1 0 0 0,1-1-1 0 0,-1 1 1 0 0,-5 4 0 0 0,-13 6 21 0 0,6-4 24 0 0,1 1 0 0 0,0 0-1 0 0,0 1 1 0 0,1 0-1 0 0,-23 23 1 0 0,20-18 22 0 0,0-1 0 0 0,-32 20-1 0 0,4-6 8 0 0,0 2-1 0 0,-49 44 0 0 0,-187 141 633 0 0,134-106-224 0 0,117-85-362 0 0,13-10-36 0 0,-20 13 0 0 0,27-21-57 0 0,0 0-1 0 0,0 1 0 0 0,1 0 1 0 0,0 1-1 0 0,0 0 0 0 0,-10 12 0 0 0,18-17-18 0 0,1-2-1 0 0,-1-1 0 0 0,1 1 1 0 0,0-1-1 0 0,-1 1 0 0 0,1 0 1 0 0,-1-1-1 0 0,1 1 0 0 0,0-1 1 0 0,-1 1-1 0 0,1-1 0 0 0,-1 0 1 0 0,0 1-1 0 0,1-1 0 0 0,-1 1 1 0 0,1-1-1 0 0,-1 0 0 0 0,1 0 1 0 0,-1 1-1 0 0,0-1 0 0 0,-1 0 1 0 0,1 1-75 0 0,1-1-20 0 0,32 7-205 0 0,171 8-470 0 0,-83-2 710 0 0,240-13-1416 0 0,-255-7-4293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2T19:43:12.881"/>
    </inkml:context>
    <inkml:brush xml:id="br0">
      <inkml:brushProperty name="width" value="0.05" units="cm"/>
      <inkml:brushProperty name="height" value="0.05" units="cm"/>
      <inkml:brushProperty name="color" value="#E71225"/>
    </inkml:brush>
  </inkml:definitions>
  <inkml:trace contextRef="#ctx0" brushRef="#br0">8549 229 7856 0 0,'0'0'174'0'0,"-1"0"29"0"0,-2 0-190 0 0,1 0 0 0 0,0 0 0 0 0,-1 0 0 0 0,1-1 0 0 0,0 1-1 0 0,0-1 1 0 0,-1 1 0 0 0,1-1 0 0 0,0 0 0 0 0,0 0 0 0 0,0 0 0 0 0,0 0 0 0 0,0 0 0 0 0,0 0 0 0 0,0-1 0 0 0,0 1-1 0 0,0 0 1 0 0,1-1 0 0 0,-1 0 0 0 0,1 1 0 0 0,-1-1 0 0 0,1 0 0 0 0,-1 0 0 0 0,1 0 0 0 0,0 0 0 0 0,0 0-1 0 0,0 0 1 0 0,0 0 0 0 0,0 0 0 0 0,1-1 0 0 0,-1 1 0 0 0,1 0 0 0 0,-1-3 0 0 0,-3-12-41 0 0,3 13 10 0 0,0 0 0 0 0,0 1 0 0 0,0-1 1 0 0,1 0-1 0 0,0 0 0 0 0,-1 0 0 0 0,1 0 0 0 0,1 0 0 0 0,-1 0 1 0 0,2-7-1 0 0,3-12-100 0 0,3-10-148 0 0,14-24-805 0 0,-22 57 1083 0 0,0 0 0 0 0,1 0 0 0 0,-1 0 0 0 0,0 0-1 0 0,0-1 1 0 0,0 1 0 0 0,0 0 0 0 0,0 0 0 0 0,0 0 0 0 0,0 0 0 0 0,0 0 0 0 0,0 0-1 0 0,0 0 1 0 0,0 0 0 0 0,1 0 0 0 0,-1 0 0 0 0,0 0 0 0 0,0 0 0 0 0,0 0 0 0 0,0 0-1 0 0,0 0 1 0 0,0 0 0 0 0,0 0 0 0 0,0 0 0 0 0,0 0 0 0 0,0 0 0 0 0,1 0 0 0 0,-1 0-1 0 0,0 0 1 0 0,0 0 0 0 0,0 0 0 0 0,0 0 0 0 0,0 0 0 0 0,0 0 0 0 0,0 1 0 0 0,0-1-1 0 0,0 0 1 0 0,0 0 0 0 0,0 0 0 0 0,0 0 0 0 0,1 0 0 0 0,-1 0 0 0 0,0 0 0 0 0,0 0-1 0 0,0 0 1 0 0,0 0 0 0 0,0 0 0 0 0,0 0 0 0 0,0 1 0 0 0,0-1 0 0 0,0 0 0 0 0,0 0-1 0 0,0 0 1 0 0,0 0 0 0 0,0 0 0 0 0,0 0 0 0 0,0 0 0 0 0,0 0 0 0 0,0 0 0 0 0,0 0-1 0 0,0 1 1 0 0,0-1 0 0 0,0 0 0 0 0,0 0 0 0 0,0 0 0 0 0,0 0 0 0 0,0 0 0 0 0,1 7 1195 0 0,-1-7-1294 0 0,0 10 1294 0 0,-1 0 0 0 0,-4 17 1 0 0,2-17-355 0 0,2 0 0 0 0,-2 18 0 0 0,-2-14 6 0 0,2-4-359 0 0,-6-2-175 0 0,-19 36-224 0 0,23-37-101 0 0,3-4 0 0 0,-1 0 0 0 0,0 0 0 0 0,0 0 0 0 0,0 0 0 0 0,-6 4 0 0 0,-5 6 0 0 0,1 0 0 0 0,-1 1 0 0 0,2 0 0 0 0,-21 31 0 0 0,23-31 0 0 0,-19 24 15 0 0,16-23 66 0 0,-13 20-1 0 0,-31 44 194 0 0,33-47-164 0 0,-32 36 97 0 0,-123 115 0 0 0,81-103-120 0 0,35-30 8 0 0,61-49-91 0 0,-167 145 196 0 0,17-7-200 0 0,-109 107 0 0 0,152-132 0 0 0,53-53 0 0 0,-110 122-104 0 0,161-178 95 0 0,-342 355 74 0 0,295-309-65 0 0,-223 207 0 0 0,243-231 10 0 0,-256 204 104 0 0,208-170 47 0 0,-53 37-10 0 0,17-15-67 0 0,-82 51 68 0 0,-277 100 584 0 0,-42-37-1004 0 0,396-147 187 0 0,5-2-26 0 0,-285 72-64 0 0,333-101 166 0 0,-291 58 10 0 0,317-68 1 0 0,-121 19 59 0 0,6-5 1 0 0,-32 6-72 0 0,72-4 6 0 0,-133 30 0 0 0,-49-1 160 0 0,256-50-135 0 0,0-2 0 0 0,-55-6 0 0 0,63 2-20 0 0,-30-3-96 0 0,-1-4 0 0 0,-89-23 0 0 0,-107-49-492 0 0,219 64 494 0 0,-26-8-30 0 0,30 12 80 0 0,1-2 0 0 0,-54-29 0 0 0,67 30 57 0 0,0-1 0 0 0,0 0 1 0 0,2-2-1 0 0,0-1 0 0 0,1-1 0 0 0,1-1 0 0 0,1-1 0 0 0,1 0 0 0 0,-25-37 0 0 0,34 45-18 0 0,-15-17 0 0 0,14 18 0 0 0,-13-20 0 0 0,-10-24 0 0 0,-31-44-10 0 0,52 80-59 0 0,0-1 1 0 0,-19-45 0 0 0,6 12-53 0 0,14 28 40 0 0,2 1 0 0 0,-9-32 0 0 0,2 5-36 0 0,-8-34-9 0 0,14 41 68 0 0,-16-82-96 0 0,23 111 128 0 0,-1-25 0 0 0,0-4 24 0 0,-3-12-199 0 0,2 1 0 0 0,3-89 0 0 0,3 124 132 0 0,-10-78-186 0 0,11 97 254 0 0,-1 1 0 0 0,0 1 1 0 0,0-1 0 0 0,0 1-1 0 0,0-1 1 0 0,0 1-1 0 0,0-1 1 0 0,0 0-1 0 0,0 1 1 0 0,0-1-1 0 0,0 1 1 0 0,0-1-1 0 0,-1 1 1 0 0,1-1 0 0 0,0 1-1 0 0,0-1 1 0 0,-1 1-1 0 0,1-1 1 0 0,0 1-1 0 0,-1-1 1 0 0,1 1-1 0 0,-1-1 1 0 0,0 0-31 0 0,0 1 79 0 0,0 0-33 0 0,0-1-1 0 0,0 1 1 0 0,0 0-1 0 0,0 0 1 0 0,0 0 0 0 0,0 0-1 0 0,0 1 1 0 0,0-1-1 0 0,0 0 1 0 0,0 0-1 0 0,0 1 1 0 0,0-1-1 0 0,1 0 1 0 0,-1 1 0 0 0,0-1-1 0 0,0 1 1 0 0,0-1-1 0 0,0 1 1 0 0,1-1-1 0 0,-1 1 1 0 0,0 0-1 0 0,1-1 1 0 0,-1 1 0 0 0,0 0-1 0 0,1-1 1 0 0,-1 1-1 0 0,1 0 1 0 0,-1 0-1 0 0,0 1 1 0 0,-3 4 29 0 0,-1 0 36 0 0,4-4 11 0 0,1-2-22 0 0,0 0-5 0 0,-10-1 150 0 0,8 1-207 0 0,-12-11-4 0 0,12 10-7 0 0,1-1 0 0 0,0 1 0 0 0,0-1 0 0 0,-1 0 0 0 0,1 1 0 0 0,0-1 0 0 0,0 0 0 0 0,1 0 0 0 0,-1 0 0 0 0,0 0 0 0 0,1 0 0 0 0,-1 0 0 0 0,1 0 0 0 0,-1 0 0 0 0,1 0 0 0 0,0 0 0 0 0,0 0 0 0 0,0 0 0 0 0,1-3 0 0 0,-1 1 12 0 0,1-13-26 0 0,0-1 0 0 0,2 1 0 0 0,5-19 0 0 0,0-7-42 0 0,19-68-160 0 0,-20 81 143 0 0,-4 15 48 0 0,0 1-1 0 0,2-29 1 0 0,-6 35 72 0 0,-3 0-18 0 0,4 8-20 0 0,-1-1 0 0 0,1 1 0 0 0,-1 0 0 0 0,1-1 0 0 0,-1 1 0 0 0,1 0-1 0 0,-1 0 1 0 0,1-1 0 0 0,-1 1 0 0 0,1 0 0 0 0,-1 0 0 0 0,1 0 0 0 0,-1-1 0 0 0,0 1 0 0 0,1 0 0 0 0,-1 0-1 0 0,1 0 1 0 0,-1 0 0 0 0,0 0 0 0 0,1 0 0 0 0,-1 0 0 0 0,1 1 0 0 0,-1-1 0 0 0,1 0 0 0 0,-1 0 0 0 0,1 0-1 0 0,-1 0 1 0 0,0 1 0 0 0,-14 11 136 0 0,5-3-31 0 0,5-7-74 0 0,1 1 0 0 0,0 0-1 0 0,0 0 1 0 0,0 0-1 0 0,1 0 1 0 0,-1 0-1 0 0,1 1 1 0 0,-4 5-1 0 0,1-1 53 0 0,0 0-1 0 0,0 0 0 0 0,0-1 0 0 0,-10 9 0 0 0,10-9-75 0 0,3-3-113 0 0,-1 0 0 0 0,0 0 0 0 0,-1-1 0 0 0,-8 7 0 0 0,9-8 84 0 0,1 1-1 0 0,0-1 1 0 0,0 0 0 0 0,0 1-1 0 0,0 0 1 0 0,0 0 0 0 0,-4 6-1 0 0,0 4-71 0 0,0 0 0 0 0,0 1 0 0 0,-7 25 0 0 0,9-26 164 0 0,1-1 0 0 0,-10 16 0 0 0,-4 14-68 0 0,11-26-7 0 0,-1 0 0 0 0,0 0 0 0 0,-1-1 0 0 0,-20 27 0 0 0,18-28 0 0 0,-13 10 114 0 0,23-24-189 0 0,2-9-116 0 0,0 4 196 0 0,1-1 0 0 0,0 1 0 0 0,1 0 0 0 0,-1-1 0 0 0,5-5 0 0 0,6-14 133 0 0,125-276-386 0 0,-121 271 200 0 0,0 1 0 0 0,25-30 0 0 0,-38 52 44 0 0,1 1-1 0 0,0 0 1 0 0,0 0-1 0 0,1 0 1 0 0,-1 0-1 0 0,1 1 0 0 0,0 0 1 0 0,1 0-1 0 0,0 1 1 0 0,-1 0-1 0 0,1 0 1 0 0,1 0-1 0 0,13-4 0 0 0,-17 6 12 0 0,0 1 0 0 0,0 0-1 0 0,0 0 1 0 0,0 1 0 0 0,0-1-1 0 0,0 1 1 0 0,1 0-1 0 0,-1 0 1 0 0,0 0 0 0 0,0 0-1 0 0,0 1 1 0 0,0 0-1 0 0,0 0 1 0 0,0 0 0 0 0,0 0-1 0 0,0 1 1 0 0,0-1-1 0 0,-1 1 1 0 0,1 0 0 0 0,6 4-1 0 0,33 25 83 0 0,33 26-42 0 0,-68-49 17 0 0,-1 0 0 0 0,0 0-1 0 0,10 16 1 0 0,-1-2-44 0 0,-8-11-61 0 0,-1 1 0 0 0,10 21 0 0 0,0-1-72 0 0,7 17-27 0 0,5 9-135 0 0,3 1-1217 0 0,-15-31-3978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2T19:43:23.765"/>
    </inkml:context>
    <inkml:brush xml:id="br0">
      <inkml:brushProperty name="width" value="0.05" units="cm"/>
      <inkml:brushProperty name="height" value="0.05" units="cm"/>
      <inkml:brushProperty name="color" value="#E71225"/>
    </inkml:brush>
  </inkml:definitions>
  <inkml:trace contextRef="#ctx0" brushRef="#br0">63 2384 10680 0 0,'-2'1'241'0'0,"-1"-1"-177"0"0,-1 1 0 0 0,0-1-1 0 0,0 0 1 0 0,1 0 0 0 0,-1 0 0 0 0,0 0 0 0 0,0-1-1 0 0,1 0 1 0 0,-1 0 0 0 0,0 0 0 0 0,1 0 0 0 0,-1 0 0 0 0,-3-2-1 0 0,6 2-279 0 0,1 1-81 0 0,0 0-20 0 0,0 0 37 0 0,-1-1 161 0 0,-2-5 68 0 0,3 5 123 0 0,0 1 156 0 0,0 0 75 0 0,0 0 17 0 0,0 2-16 0 0,1-1-266 0 0,-1 1-1 0 0,1-1 1 0 0,-1 0 0 0 0,1 1 0 0 0,0-1-1 0 0,0 0 1 0 0,0 0 0 0 0,-1 0-1 0 0,1 1 1 0 0,0-1 0 0 0,0 0 0 0 0,1 0-1 0 0,-1 0 1 0 0,0-1 0 0 0,0 1-1 0 0,0 0 1 0 0,0 0 0 0 0,1-1 0 0 0,-1 1-1 0 0,0 0 1 0 0,1-1 0 0 0,-1 0-1 0 0,1 1 1 0 0,-1-1 0 0 0,0 0 0 0 0,3 1-1 0 0,18 5 266 0 0,-20-5-247 0 0,1 0 0 0 0,0-1 0 0 0,0 1 0 0 0,0-1 0 0 0,-1 0-1 0 0,1 0 1 0 0,0 0 0 0 0,0 0 0 0 0,4-1 0 0 0,11-1 95 0 0,22 2-119 0 0,75-12 0 0 0,-91 7-32 0 0,-1 2 0 0 0,1 0 0 0 0,0 1 0 0 0,24 2 0 0 0,44-1 157 0 0,-33-1-30 0 0,13 3-49 0 0,62-1 96 0 0,-117-1-92 0 0,23 3 0 0 0,-26 0-1 0 0,1-2 1 0 0,25-1-1 0 0,22-11 88 0 0,-39 7-98 0 0,38-3 1 0 0,153-12 53 0 0,-174 14-122 0 0,-1-2-1 0 0,0-2 1 0 0,50-19 0 0 0,-61 20-11 0 0,48-11 1 0 0,-52 15 94 0 0,0-1 1 0 0,0-1 0 0 0,32-14 0 0 0,11-10 80 0 0,78-26 0 0 0,-131 52-169 0 0,-1 0 1 0 0,0-2-1 0 0,21-13 1 0 0,9-5 23 0 0,86-47 340 0 0,-48 15-172 0 0,-49 31-167 0 0,4-3-21 0 0,-1-2 0 0 0,-1-2 0 0 0,-2-1-1 0 0,-2-1 1 0 0,27-40-1 0 0,-5 7 245 0 0,39-60 174 0 0,-52 62-361 0 0,-17 39-12 0 0,-18 23-46 0 0,0-1 0 0 0,0 1 1 0 0,-1-1-1 0 0,0 1 1 0 0,0-1-1 0 0,3-5 0 0 0,34-66-295 0 0,-30 58 395 0 0,0 0 0 0 0,20-27 0 0 0,9-13-91 0 0,-6 7-11 0 0,-22 36 0 0 0,-1-1 0 0 0,0 1 0 0 0,8-22 0 0 0,6-16 0 0 0,5-13 0 0 0,2-15 0 0 0,37-96 0 0 0,-56 152 0 0 0,20-31 0 0 0,-6 10 0 0 0,23-34 0 0 0,-40 66 0 0 0,0 1 0 0 0,1 0 0 0 0,0 0 0 0 0,14-13 0 0 0,-23 26 0 0 0,11-14-41 0 0,-4 4 35 0 0,2 1 0 0 0,-1-1 0 0 0,1 2 0 0 0,21-16-1 0 0,-22 20 41 0 0,4-4-24 0 0,0 0-1 0 0,1 2 1 0 0,22-9-1 0 0,-22 11-9 0 0,-4 1 0 0 0,0 0 0 0 0,0 0 0 0 0,1 1 0 0 0,19-1 0 0 0,-18 2-15 0 0,1-1 0 0 0,-1 0 0 0 0,0 0-1 0 0,0-1 1 0 0,11-4 0 0 0,-7 1-15 0 0,26-3-1 0 0,-27 7 31 0 0,25 2 0 0 0,13-2 0 0 0,-36 1-1 0 0,0 0-1 0 0,29 4 1 0 0,-28-2 20 0 0,0 0 0 0 0,21-2 1 0 0,-21 1-47 0 0,-1 0 0 0 0,0 1 0 0 0,0 0 0 0 0,19 5 0 0 0,-10-1-76 0 0,-16-4 119 0 0,1 1 0 0 0,0-2 0 0 0,-1 1 0 0 0,1-2 0 0 0,16-1 0 0 0,9-3-16 0 0,71-18 64 0 0,-92 21-48 0 0,-1 1 0 0 0,24 2-1 0 0,-5 0 66 0 0,-32-1-81 0 0,1 0 0 0 0,0 0 0 0 0,-1 0 0 0 0,1 0 0 0 0,-1 0 0 0 0,1 1 0 0 0,-1-1 0 0 0,1 1 0 0 0,-1-1 0 0 0,3 2 0 0 0,1 0 0 0 0,3-6 0 0 0,-8 4-2 0 0,5 2 35 0 0,-4-2 116 0 0,-1 0 15 0 0,0 0-4 0 0,-26 1 0 0 0,-20 15-160 0 0,31-13 0 0 0,-1-1 0 0 0,-23 0 0 0 0,30-2 0 0 0,0-1 0 0 0,0 0 0 0 0,0 0 0 0 0,0-1 0 0 0,-13-4 0 0 0,18 5 0 0 0,0 0 0 0 0,1-1 0 0 0,-1 0 0 0 0,1 1 0 0 0,-1-1 0 0 0,1 0 0 0 0,0-1 0 0 0,0 1 0 0 0,0 0 0 0 0,0-1 0 0 0,0 0 0 0 0,1 0 0 0 0,-1 0 0 0 0,1 0 0 0 0,-3-4 0 0 0,2 2 0 0 0,1 0 0 0 0,0 0 0 0 0,0 0 0 0 0,1 0 0 0 0,-1 0 0 0 0,1 0 0 0 0,0-1 0 0 0,0 1 0 0 0,1 0 0 0 0,0-1 0 0 0,0-5 0 0 0,-1-1 0 0 0,1 11 0 0 0,0 1 0 0 0,0-1 0 0 0,0 1 0 0 0,0-1 0 0 0,0 1 0 0 0,0-1 0 0 0,0 1 0 0 0,0-1 0 0 0,1 1 0 0 0,-1-1 0 0 0,0 1 0 0 0,0-1 0 0 0,0 1 0 0 0,1-1 0 0 0,-1 1 0 0 0,0-1 0 0 0,0 1 0 0 0,1-1 0 0 0,0 0 0 0 0,4-8 0 0 0,-4 7-10 0 0,0 1 0 0 0,1-1 0 0 0,-1 1 0 0 0,0-1 0 0 0,0 1 0 0 0,1-1-1 0 0,-1 1 1 0 0,1 0 0 0 0,-1 0 0 0 0,1 0 0 0 0,0 0 0 0 0,0 0 0 0 0,-1 0 0 0 0,1 0-1 0 0,0 1 1 0 0,0-1 0 0 0,0 1 0 0 0,-1-1 0 0 0,4 0 0 0 0,3 1-88 0 0,0-1 0 0 0,0 1 0 0 0,12 2 0 0 0,5 0 132 0 0,-9-2-50 0 0,0 1-1 0 0,0 0 1 0 0,19 5-1 0 0,-28-4 17 0 0,0 0 1 0 0,0 0-1 0 0,0 1 0 0 0,0-1 0 0 0,0 2 1 0 0,-1-1-1 0 0,1 1 0 0 0,-1 0 0 0 0,6 5 0 0 0,-11-8 34 0 0,0-1-1 0 0,-1 1 0 0 0,1 0 0 0 0,0-1 0 0 0,-1 1 0 0 0,1 0 0 0 0,-1-1 1 0 0,1 1-1 0 0,-1 0 0 0 0,0 0 0 0 0,1 0 0 0 0,-1-1 0 0 0,0 1 0 0 0,0 0 0 0 0,1 0 1 0 0,-1 0-1 0 0,0 0 0 0 0,0 0 0 0 0,0 0 0 0 0,0 1 0 0 0,0 0 30 0 0,-1 0-1 0 0,1 0 1 0 0,-1 0-1 0 0,1 0 0 0 0,-1-1 1 0 0,0 1-1 0 0,0 0 1 0 0,0 0-1 0 0,-1 1 1 0 0,-4 4-221 0 0,1 0 1 0 0,-1-1 0 0 0,-9 9-1 0 0,11-12-313 0 0,-28 34 278 0 0,24-28 224 0 0,0 1 1 0 0,-14 12 0 0 0,-10 10 456 0 0,19-14-462 0 0,4-5-51 0 0,9-12-76 0 0,0-1-1 0 0,0 0 44 0 0,0 0 144 0 0,0 0 21 0 0,0 0-66 0 0,0 0-237 0 0,3-1-115 0 0,0 1 0 0 0,0-1 0 0 0,0 1 0 0 0,0-1-1 0 0,1 0 1 0 0,-1-1 0 0 0,4-1 0 0 0,12-5-1259 0 0,17-6-136 0 0,0-3-12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2T19:43:34.094"/>
    </inkml:context>
    <inkml:brush xml:id="br0">
      <inkml:brushProperty name="width" value="0.05" units="cm"/>
      <inkml:brushProperty name="height" value="0.05" units="cm"/>
      <inkml:brushProperty name="color" value="#E71225"/>
    </inkml:brush>
  </inkml:definitions>
  <inkml:trace contextRef="#ctx0" brushRef="#br0">6 8 11552 0 0,'0'0'334'0'0,"-1"-2"5"0"0,-3-2-194 0 0,3 3-9 0 0,1 1 22 0 0,0 0 2 0 0,10 10 0 0 0,-3-3-178 0 0,1 0 0 0 0,0 0 0 0 0,8 5 0 0 0,-4 1 18 0 0,-10-11 0 0 0,-1-1 0 0 0,1 1 0 0 0,-1 0 0 0 0,1 0 0 0 0,0-1 0 0 0,-1 1 0 0 0,1-1 0 0 0,0 1 0 0 0,2 0 0 0 0,-3-1 7 0 0,0-1 0 0 0,0 0 0 0 0,0 1 0 0 0,0-1 0 0 0,0 0 0 0 0,0 1 1 0 0,0-1-1 0 0,-1 1 0 0 0,1-1 0 0 0,0 1 0 0 0,0 0 0 0 0,0-1 1 0 0,-1 1-1 0 0,1 0 0 0 0,-1-1 0 0 0,1 1 0 0 0,0 0 0 0 0,-1 0 0 0 0,1 1 1 0 0,7 7 105 0 0,-6-7-59 0 0,1 1 1 0 0,-1-1 0 0 0,0 1 0 0 0,0-1 0 0 0,0 1-1 0 0,0 0 1 0 0,0 0 0 0 0,-1 0 0 0 0,1 0-1 0 0,-1 0 1 0 0,0 0 0 0 0,2 6 0 0 0,0 5-61 0 0,3 24 0 0 0,-4-22 112 0 0,2 22 111 0 0,-3 73 0 0 0,-2-53-193 0 0,-5 9-98 0 0,1-23 78 0 0,-5 28 54 0 0,0 3-73 0 0,3-13-29 0 0,4-38 79 0 0,-1 33-1 0 0,3-11 32 0 0,1 41-58 0 0,2-54-8 0 0,6 54 0 0 0,-2-53 14 0 0,24 120-116 0 0,-18-112 123 0 0,1 0 0 0 0,30 63 1 0 0,-30-81-22 0 0,1 0 0 0 0,28 36 0 0 0,80 106 74 0 0,-100-138 19 0 0,32 30 1 0 0,-33-36-99 0 0,29 22 188 0 0,-24-21-142 0 0,114 91 97 0 0,-100-81 26 0 0,77 48-1 0 0,-43-32 305 0 0,85 67-441 0 0,-94-68-27 0 0,-29-24 0 0 0,67 39 0 0 0,-41-26 7 0 0,-29-16-118 0 0,2-2 0 0 0,35 14 0 0 0,76 34 453 0 0,-10-6-342 0 0,45 3 176 0 0,-144-50-87 0 0,29 11-16 0 0,-7-7-60 0 0,0-3 0 0 0,1-3 0 0 0,0-2-1 0 0,113 3 1 0 0,99-9 168 0 0,-165 3-133 0 0,1 1-32 0 0,162 15-11 0 0,-187-13 44 0 0,-12 2-39 0 0,-36-7-10 0 0,0 2 0 0 0,60 20 0 0 0,-68-19 19 0 0,38 6 0 0 0,0 0 7 0 0,-12-5-26 0 0,-18-4 0 0 0,19 1 0 0 0,-32-1 0 0 0,-1 1 0 0 0,21 10 0 0 0,-39-15 0 0 0,0 0 0 0 0,1 0 0 0 0,-1 0 0 0 0,0-1 0 0 0,1 1 0 0 0,5-1 0 0 0,15 3 0 0 0,-19-2 0 0 0,0 1 0 0 0,0-1 0 0 0,0 0 0 0 0,0 0 0 0 0,0 0 0 0 0,0 0 0 0 0,0-1 0 0 0,5 0 0 0 0,3-1 0 0 0,-2 1 16 0 0,-1 0 0 0 0,1-1 0 0 0,19-4 0 0 0,-29 5-16 0 0,0 0 0 0 0,0 0 0 0 0,0 0 0 0 0,0 0 0 0 0,0 0 0 0 0,0 0 0 0 0,0 0 0 0 0,0 0 0 0 0,0 0 0 0 0,-1 1 0 0 0,1-1 0 0 0,0 0 0 0 0,0 1 0 0 0,2 0 0 0 0,9 2 0 0 0,-10-2 0 0 0,1 0 0 0 0,0 0 0 0 0,0 0 0 0 0,-1 0 0 0 0,1 1 0 0 0,4 2 0 0 0,1 1 0 0 0,-7-5 5 0 0,0 1-1 0 0,0 0 0 0 0,0-1 0 0 0,1 1 0 0 0,-1-1 0 0 0,0 1 0 0 0,1-1 1 0 0,-1 0-1 0 0,0 1 0 0 0,1-1 0 0 0,-1 0 0 0 0,3 0 0 0 0,14 3 6 0 0,-12-3-10 0 0,2 1 0 0 0,8 11 0 0 0,-12-9 11 0 0,-4-2 48 0 0,0-1 31 0 0,0 0 1 0 0,0-1-84 0 0,-1 1-1 0 0,1-1 1 0 0,-1 1-1 0 0,0-1 1 0 0,1 1-1 0 0,-1 0 1 0 0,0-1-1 0 0,1 1 1 0 0,-1 0-1 0 0,0 0 1 0 0,1 0-1 0 0,-1-1 1 0 0,0 1-1 0 0,1 0 1 0 0,-1 0-1 0 0,0 0 1 0 0,0 0-1 0 0,1 0 1 0 0,-1 0-1 0 0,0 0 1 0 0,-1 1-1 0 0,1-1-5 0 0,0 0 5 0 0,0 0 0 0 0,-1 0-1 0 0,1 0 1 0 0,0 0 0 0 0,-1 0-1 0 0,1 0 1 0 0,0 0 0 0 0,-1-1-1 0 0,1 1 1 0 0,0 0 0 0 0,-1-1-1 0 0,1 1 1 0 0,0-1 0 0 0,0 1-1 0 0,-1-1 1 0 0,1 0 0 0 0,0 1 0 0 0,0-1-1 0 0,-2-2 1 0 0,-1 0-3 0 0,-16-12-4 0 0,3 2 13 0 0,-19-13 143 0 0,24 17-13 0 0,0 0 0 0 0,-22-10 0 0 0,-8-3-142 0 0,22 11 0 0 0,-42-16 0 0 0,39 16 0 0 0,17 8 0 0 0,1 1 0 0 0,-1-1 0 0 0,-8-2 0 0 0,-3 1 0 0 0,1 1 0 0 0,-1 1 0 0 0,-17-1 0 0 0,32 2 0 0 0,-9 5-12 0 0,10-3-60 0 0,1-1-62 0 0,0 0-24 0 0,18 12-2 0 0,6-2 160 0 0,-14-5-21 0 0,1-1 0 0 0,15 4-1 0 0,-9-3 22 0 0,0 0 0 0 0,-1 1 0 0 0,22 11 0 0 0,-32-14-15 0 0,7 3-2 0 0,-1 1 1 0 0,14 10-1 0 0,-23-15 17 0 0,0 1 0 0 0,0-1 0 0 0,-1 1 0 0 0,1-1 0 0 0,-1 1 1 0 0,0 0-1 0 0,1 0 0 0 0,-1 0 0 0 0,-1 0 0 0 0,1 0 0 0 0,0 0 0 0 0,-1 0 0 0 0,0 1 0 0 0,2 3 0 0 0,-3-7 0 0 0,1 3 0 0 0,-1-1 0 0 0,1 1 0 0 0,-1-1 0 0 0,0 1 0 0 0,0-1 0 0 0,1 1 0 0 0,-2-1 0 0 0,1 1 0 0 0,-1 4 0 0 0,-4 17 0 0 0,4-20 0 0 0,1 0 0 0 0,-1 1 0 0 0,0-1 0 0 0,-1 0 0 0 0,1 0 0 0 0,-1 0 0 0 0,0 0 0 0 0,0 0 0 0 0,0 0 0 0 0,0-1 0 0 0,-4 5 0 0 0,1-2 2 0 0,0-1 0 0 0,-1 0 0 0 0,0 0 0 0 0,0-1 0 0 0,0 0 0 0 0,0 0 0 0 0,-1 0 0 0 0,1-1 0 0 0,-15 5-1 0 0,10-4 8 0 0,0-1 0 0 0,0 0 0 0 0,0-1 0 0 0,-1 0 0 0 0,-19 0-1 0 0,-30 0-175 0 0,-34-1 74 0 0,44-8 187 0 0,34 4-177 0 0,0 0 0 0 0,-19 1-1 0 0,4 1-142 0 0,-30 1-1470 0 0,40 1-2021 0 0,0 3-1147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2T07:00:11.657"/>
    </inkml:context>
    <inkml:brush xml:id="br0">
      <inkml:brushProperty name="width" value="0.05" units="cm"/>
      <inkml:brushProperty name="height" value="0.05" units="cm"/>
      <inkml:brushProperty name="color" value="#E71225"/>
    </inkml:brush>
  </inkml:definitions>
  <inkml:trace contextRef="#ctx0" brushRef="#br0">2346 396 11272 0 0,'0'0'416'0'0,"0"0"-240"0"0,0 0 5 0 0,0 0 38 0 0,0 0 5 0 0,0-2-38 0 0,0-4-148 0 0,0 1-38 0 0,0 1 0 0 0,0-1 0 0 0,-1 1 0 0 0,0 0 0 0 0,0-1 0 0 0,0 1 0 0 0,0 0 0 0 0,-1 0 0 0 0,1 0 0 0 0,-1 0 0 0 0,-4-6 0 0 0,-5-13 0 0 0,11 21 3 0 0,-1 1 0 0 0,0-1 1 0 0,1 0-1 0 0,-1 1 0 0 0,0-1 1 0 0,0 1-1 0 0,0-1 0 0 0,0 1 1 0 0,0-1-1 0 0,-1 1 0 0 0,1 0 1 0 0,0 0-1 0 0,-1 0 0 0 0,1 0 0 0 0,0 0 1 0 0,-1 0-1 0 0,0 0 0 0 0,-1-1 1 0 0,-2 0 15 0 0,0 1 0 0 0,1 0 0 0 0,-1 0 0 0 0,0 0 0 0 0,-6 1 1 0 0,-10-3 26 0 0,-16-1 434 0 0,12-1-88 0 0,19 4-324 0 0,-1 0 0 0 0,1-1 0 0 0,-9-2 0 0 0,-29-13 225 0 0,12 6 451 0 0,-60-32 0 0 0,79 37-734 0 0,0 1 0 0 0,0 0 0 0 0,-24-6 0 0 0,11 3-7 0 0,16 5-10 0 0,-34-10 102 0 0,-54-11 1 0 0,49 15-26 0 0,-90-30 0 0 0,119 34-59 0 0,0 1 1 0 0,-1 0 0 0 0,0 1-1 0 0,-33 0 1 0 0,-7-1-10 0 0,-28 0-36 0 0,59 4 22 0 0,-1-2 1 0 0,1-1-1 0 0,-38-8 1 0 0,47 6 11 0 0,1 2 0 0 0,-21-1 0 0 0,0 0 0 0 0,11 2-31 0 0,-49 2 0 0 0,27 1 29 0 0,44 0-7 0 0,0 0 1 0 0,0 1 0 0 0,0 0 0 0 0,0 0 0 0 0,0 1-1 0 0,1 0 1 0 0,-9 4 0 0 0,-25 9 10 0 0,24-10 13 0 0,0 1 0 0 0,1 1 1 0 0,0 1-1 0 0,0 0 0 0 0,-22 18 1 0 0,30-21 9 0 0,-41 36-68 0 0,15-11 54 0 0,25-22 3 0 0,0-1 0 0 0,-10 8 1 0 0,10-9-15 0 0,0 0 0 0 0,1 1 0 0 0,0 0 0 0 0,0 0 0 0 0,1 1 0 0 0,-8 11 0 0 0,-7 12 0 0 0,5-1 13 0 0,11-22-41 0 0,1 0 0 0 0,1 0 0 0 0,-1 0-1 0 0,1 0 1 0 0,1 1 0 0 0,-5 20 0 0 0,6-18 26 0 0,-2 20 121 0 0,4-25-117 0 0,-1-1 0 0 0,0 1-1 0 0,-1 0 1 0 0,0-1 0 0 0,-3 10 0 0 0,-5 16-2 0 0,-5 36 0 0 0,12-51 0 0 0,-1 0 0 0 0,-11 25 0 0 0,6-15 0 0 0,-5 28 0 0 0,9-38 0 0 0,2-10 0 0 0,-1-2 0 0 0,1-2 13 0 0,2-3-7 0 0,0 0 1 0 0,1 0 0 0 0,-1-1-1 0 0,1 1 1 0 0,-1 0-1 0 0,1-1 1 0 0,-1 1-1 0 0,1-1 1 0 0,-1 1-1 0 0,1 0 1 0 0,-1-1 0 0 0,1 1-1 0 0,0-1 1 0 0,-1 1-1 0 0,1-1 1 0 0,-1-1-1 0 0,1 2 3 0 0,-21-56 1 0 0,13 34-9 0 0,0-8-1 0 0,6 21 0 0 0,-1 0 0 0 0,0 0 0 0 0,0 0 0 0 0,-5-8 0 0 0,-11-28 0 0 0,14 32 0 0 0,-10-21 0 0 0,8 20 0 0 0,-12-16 0 0 0,13 21 0 0 0,0 0 0 0 0,1 0 0 0 0,0 0 0 0 0,0-1 0 0 0,-4-13 0 0 0,-6-15 0 0 0,-2-13 0 0 0,12 31 0 0 0,4 18 0 0 0,1 5 0 0 0,2 8-1 0 0,12 27 2 0 0,16 35-1 0 0,14 34-74 0 0,-15-39-6 0 0,-23-49 80 0 0,2 0 1 0 0,0 0-1 0 0,2-1 0 0 0,19 29 1 0 0,-19-32-9 0 0,-8-11 20 0 0,0-1 1 0 0,1 1-1 0 0,-1-1 1 0 0,1 0-1 0 0,0 1 1 0 0,4 2-1 0 0,-6-5 12 0 0,0-1 0 0 0,0 1 0 0 0,0-1 0 0 0,0 1 0 0 0,0-1 0 0 0,-1 1 0 0 0,1-1 0 0 0,0 0 0 0 0,0 0 0 0 0,0 0 0 0 0,0 1-1 0 0,0-1 1 0 0,1 0 0 0 0,-1 0 0 0 0,0 0 0 0 0,0 0 0 0 0,0-1 0 0 0,0 1 0 0 0,0 0 0 0 0,0 0 0 0 0,0-1 0 0 0,0 1 0 0 0,-1 0-1 0 0,1-1 1 0 0,0 1 0 0 0,0-1 0 0 0,0 1 0 0 0,0-1 0 0 0,0 0 0 0 0,-1 1 0 0 0,2-2 0 0 0,10-9 248 0 0,-1-1 0 0 0,0 0 1 0 0,-1-1-1 0 0,14-22 0 0 0,6-8-255 0 0,9-15 19 0 0,-22 33-22 0 0,21-26 0 0 0,63-81-160 0 0,-82 105-4 0 0,-10 17-110 0 0,-1 1-1 0 0,1 0 0 0 0,12-10 1 0 0,-6 6-226 0 0,-10 9 199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2T17:10:30"/>
    </inkml:context>
    <inkml:brush xml:id="br0">
      <inkml:brushProperty name="width" value="0.05" units="cm"/>
      <inkml:brushProperty name="height" value="0.05" units="cm"/>
      <inkml:brushProperty name="color" value="#E71225"/>
    </inkml:brush>
  </inkml:definitions>
  <inkml:trace contextRef="#ctx0" brushRef="#br0">0 8173 11824 0 0,'31'-9'737'0'0,"19"5"-476"0"0,-32 3-154 0 0,22-1-105 0 0,-1 3-1 0 0,1 1 1 0 0,-1 2-1 0 0,1 1 1 0 0,42 13 0 0 0,187 68-61 0 0,-29 21 59 0 0,-30 2 11 0 0,-16-8 170 0 0,137 78 631 0 0,-266-144-796 0 0,596 279 849 0 0,-206-116-582 0 0,-282-125-254 0 0,2-9 0 0 0,4-7 1 0 0,192 35-1 0 0,378 42-8 0 0,-261-72 57 0 0,-288-40-28 0 0,197 18 56 0 0,-178-20-94 0 0,642 52 212 0 0,-369-64 31 0 0,0-36-229 0 0,-101-1 342 0 0,395-34 134 0 0,-396 36-331 0 0,-168 15-113 0 0,-53 3-9 0 0,573-11 29 0 0,1 30 427 0 0,-451-4-278 0 0,414-25-296 0 0,3-45 341 0 0,-130-19 64 0 0,-470 66-315 0 0,85-19 68 0 0,-53 9-18 0 0,145-28 65 0 0,374-123 0 0 0,246-192 42 0 0,-505 152-114 0 0,-268 136-42 0 0,-3-5 1 0 0,-5-7 0 0 0,-4-4-1 0 0,152-160 1 0 0,-179 160 224 0 0,112-153-1 0 0,150-328 154 0 0,-289 450-336 0 0,90-251 0 0 0,-54 10-4176 0 0,-81 280 5783 0 0,30-181 1496 0 0,-17-2-3456 0 0,-10 80 420 0 0,33-272-131 0 0,-40 322 0 0 0,18-106 0 0 0,-2 6 0 0 0,-15-116 0 0 0,-27 0 0 0 0,8 348 0 0 0,-2-320-45 0 0,3 177 21 0 0,6-17 103 0 0,0 1-41 0 0,-5 69-39 0 0,0 36-46 0 0,-12-122-1 0 0,-22-65 8 0 0,-8-52 16 0 0,29 218-40 0 0,-3-129 0 0 0,9 47 64 0 0,-3-26-64 0 0,-3 55 51 0 0,3 63-38 0 0,3 13 54 0 0,-2-4-68 0 0,3 1 0 0 0,7-90 0 0 0,-1 100 66 0 0,-1 33-9 0 0,5-37 1 0 0,1 14-71 0 0,3-19 136 0 0,4-15-48 0 0,-9 56-71 0 0,-1 0-1 0 0,-1-1 1 0 0,-2 1-1 0 0,-1-33 0 0 0,0 55 110 0 0,-4-3-36 0 0,0-3-65 0 0,4 8 44 0 0,0-1 0 0 0,-1 1 0 0 0,1 0 0 0 0,0-1-1 0 0,0 1 1 0 0,-1 0 0 0 0,1-1 0 0 0,0 1 0 0 0,0 0 0 0 0,-1-1 0 0 0,1 1-1 0 0,0 0 1 0 0,-1 0 0 0 0,1-1 0 0 0,0 1 0 0 0,-1 0 0 0 0,1 0 0 0 0,-1 0-1 0 0,1 0 1 0 0,0-1 0 0 0,-1 1 0 0 0,1 0 0 0 0,-1 0 0 0 0,1 0 0 0 0,0 0-1 0 0,-1 0 1 0 0,1 0 0 0 0,-1 0 0 0 0,1 0 0 0 0,-1 0 0 0 0,1 0 0 0 0,0 0-1 0 0,-1 1 1 0 0,0-1 0 0 0,-3 0-19 0 0,-1 1-1 0 0,1-1 0 0 0,-1 1 1 0 0,1 0-1 0 0,0 0 1 0 0,-1 1-1 0 0,1-1 1 0 0,0 1-1 0 0,0 0 0 0 0,-5 3 1 0 0,-5 4-59 0 0,-18 16 1 0 0,9-7 18 0 0,-91 75-20 0 0,49-37 74 0 0,-38 33-124 0 0,68-57 110 0 0,-48 55-1 0 0,36-36 22 0 0,-59 76 7 0 0,75-94 0 0 0,27-28 11 0 0,7-24 117 0 0,5-6-83 0 0,-1 2-42 0 0,2 0 0 0 0,12-25-1 0 0,14-20 12 0 0,64-113-2052 0 0,-65 126 2008 0 0,33-49 936 0 0,19-2 240 0 0,-72 91-1155 0 0,2 0-1 0 0,0 1 1 0 0,1 0 0 0 0,23-13 0 0 0,-23 16 2 0 0,1 1 0 0 0,1 1-1 0 0,-1 1 1 0 0,1 1-1 0 0,1 0 1 0 0,-1 2 0 0 0,1 0-1 0 0,31-4 1 0 0,-26 8-9 0 0,1 0 1 0 0,-1 1-1 0 0,1 2 1 0 0,37 6-1 0 0,-48-4 4 0 0,0 0 0 0 0,1 1 0 0 0,-1 0 0 0 0,-1 1-1 0 0,1 1 1 0 0,22 14 0 0 0,-7-1-17 0 0,49 44-1 0 0,-62-48 30 0 0,26 34 0 0 0,-19-21 0 0 0,27 37 130 0 0,-11-13 108 0 0,-5-10-46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2T20:02:38.577"/>
    </inkml:context>
    <inkml:brush xml:id="br0">
      <inkml:brushProperty name="width" value="0.05" units="cm"/>
      <inkml:brushProperty name="height" value="0.05" units="cm"/>
      <inkml:brushProperty name="color" value="#E71225"/>
    </inkml:brush>
  </inkml:definitions>
  <inkml:trace contextRef="#ctx0" brushRef="#br0">5 174 11024 0 0,'-1'-6'834'0'0,"0"3"-817"0"0,0 1 0 0 0,1-1 0 0 0,-1 1-1 0 0,1-1 1 0 0,0 1 0 0 0,0-1 0 0 0,0 1 0 0 0,0-1-1 0 0,0 1 1 0 0,0-1 0 0 0,1 1 0 0 0,-1-1 0 0 0,1 1-1 0 0,0-1 1 0 0,1-3 0 0 0,2 0 5 0 0,0-1 1 0 0,0 0 0 0 0,0 1-1 0 0,6-7 1 0 0,-9 12-23 0 0,13-16-17 0 0,15-14 1 0 0,-25 27 13 0 0,0 0 0 0 0,0 1 0 0 0,0 0-1 0 0,1-1 1 0 0,-1 2 0 0 0,1-1 0 0 0,0 0 0 0 0,0 1 0 0 0,9-3 0 0 0,-12 4 3 0 0,0 1 0 0 0,-1-1 0 0 0,1 1 0 0 0,0 0 0 0 0,0-1 0 0 0,0 1 0 0 0,0 0 0 0 0,0 0 0 0 0,0 0 0 0 0,-1 1 0 0 0,1-1 0 0 0,0 0 0 0 0,0 1 0 0 0,0-1 0 0 0,0 1 0 0 0,-1-1 0 0 0,1 1 0 0 0,0 0 0 0 0,-1 0 0 0 0,1 0 0 0 0,0 0 0 0 0,-1 0 0 0 0,1 0 0 0 0,-1 0 0 0 0,0 1 0 0 0,1-1 0 0 0,-1 0 0 0 0,0 1 0 0 0,0-1 0 0 0,2 4 0 0 0,-2-3-1 0 0,0 0 1 0 0,1 1 0 0 0,-1-1-1 0 0,0 0 1 0 0,1 0-1 0 0,2 2 1 0 0,-2-2 4 0 0,0 0 0 0 0,-1 0 0 0 0,1 0 0 0 0,-1-1 0 0 0,1 1 0 0 0,-1 1 0 0 0,0-1 0 0 0,0 0 0 0 0,1 3 0 0 0,2 5 317 0 0,1 0 0 0 0,0 1 0 0 0,0-2 0 0 0,1 1 1 0 0,0 0-1 0 0,11 11 0 0 0,-14-18-240 0 0,1 1 1 0 0,-1-1-1 0 0,1-1 1 0 0,-1 1-1 0 0,1 0 0 0 0,0-1 1 0 0,0 0-1 0 0,0 0 1 0 0,1 0-1 0 0,-1 0 1 0 0,0-1-1 0 0,1 0 0 0 0,6 2 1 0 0,4-1 51 0 0,-1 0 0 0 0,25-1 0 0 0,-13-1-72 0 0,-11 1-42 0 0,0-1-1 0 0,-1-1 1 0 0,23-3 0 0 0,-20 1 20 0 0,24-1 0 0 0,13-1 27 0 0,53-7 7 0 0,-61 5 19 0 0,-29 5-53 0 0,24-6 1 0 0,-19 4-21 0 0,1 0 0 0 0,35 0 1 0 0,-15 1-18 0 0,9-4 4 0 0,-29 3 79 0 0,37-1-1 0 0,8 2-97 0 0,-49 1 5 0 0,0 0 0 0 0,0 2 0 0 0,0 0 0 0 0,0 2 0 0 0,23 3 0 0 0,-6 0 65 0 0,-27-4-62 0 0,1 0 0 0 0,16 4 1 0 0,63 22-50 0 0,-46-10 130 0 0,-31-11-75 0 0,0-1 1 0 0,14 4-1 0 0,6 4-1 0 0,-11-3 0 0 0,-13-7 0 0 0,0 1 0 0 0,-1-1 0 0 0,1 2 0 0 0,-1-1 0 0 0,0 1 0 0 0,0 0 0 0 0,-1 0 0 0 0,9 9 0 0 0,24 39-80 0 0,-7-3 198 0 0,-25-40-115 0 0,-1-1-1 0 0,0 2 1 0 0,7 14 0 0 0,3 7-4 0 0,-15-29 1 0 0,0-1 0 0 0,0 1 0 0 0,0-1 0 0 0,0 1 0 0 0,-1 0 0 0 0,1-1 0 0 0,-1 4 0 0 0,3 9 0 0 0,23 57 0 0 0,-18-42 0 0 0,-5-17 0 0 0,9 24 0 0 0,-6-20 0 0 0,-5-13 0 0 0,1 0 0 0 0,-1 0 0 0 0,1 0 0 0 0,-1-1 0 0 0,1 1 0 0 0,3 4 0 0 0,6 10 0 0 0,-9-13 0 0 0,0-1 0 0 0,0 0 0 0 0,1 0 0 0 0,-1 0 0 0 0,1 0 0 0 0,6 6 0 0 0,-5-6 0 0 0,-1 0 0 0 0,0 0 0 0 0,0 1 0 0 0,0-1 0 0 0,0 1 0 0 0,-1 0 0 0 0,4 10 0 0 0,7 12 0 0 0,-10-20 0 0 0,0 1 0 0 0,0-1 0 0 0,0 1 0 0 0,-1-1 0 0 0,0 1 0 0 0,-1 0 0 0 0,1 9 0 0 0,7 24 0 0 0,-7-32 0 0 0,-1 0 0 0 0,1 0 0 0 0,-1 11 0 0 0,0-11 0 0 0,0 0 0 0 0,4 17 0 0 0,0 4 0 0 0,-4-22 0 0 0,0-1 0 0 0,1 0 0 0 0,2 9 0 0 0,-2-11 0 0 0,-1 1 0 0 0,1-1 0 0 0,-1 0 0 0 0,0 9 0 0 0,-1-8 0 0 0,1-1 0 0 0,0 1 0 0 0,0 0 0 0 0,3 8 0 0 0,1 2-2 0 0,0 0-1 0 0,-1 1 0 0 0,3 29 1 0 0,-7-39 3 0 0,0 0 1 0 0,-1 1-1 0 0,0-1 1 0 0,0 0-1 0 0,0 0 1 0 0,-1 0-1 0 0,-5 14 1 0 0,3-11-6 0 0,1 1 0 0 0,-2 12 0 0 0,-2 30 36 0 0,-1 61 0 0 0,6-76 39 0 0,1-28-71 0 0,1 0 1 0 0,-1 1 0 0 0,2-1 0 0 0,1 17-1 0 0,-1-21 0 0 0,0 1 0 0 0,-1-1 0 0 0,0 11 0 0 0,0-12 0 0 0,0-1 0 0 0,0 1 0 0 0,0 0 0 0 0,0 0 0 0 0,1 0 0 0 0,2 6 0 0 0,2 28 12 0 0,-4-37 1 0 0,0 0-1 0 0,0 0 0 0 0,0 0 1 0 0,0-1-1 0 0,0 1 0 0 0,0 0 1 0 0,0-1-1 0 0,1 1 0 0 0,2 2 0 0 0,-3-3-10 0 0,1 1 0 0 0,0-1 0 0 0,-1 1 0 0 0,0 0 0 0 0,1-1 0 0 0,-1 1 0 0 0,0 0 0 0 0,1 3-1 0 0,-2-5 0 0 0,1 1-1 0 0,-1 0 0 0 0,0 0 0 0 0,0 0 0 0 0,0-1 0 0 0,1 1 0 0 0,-1 0 0 0 0,0 0 0 0 0,1-1 0 0 0,-1 1 0 0 0,1 0 0 0 0,-1-1 0 0 0,1 1 0 0 0,-1-1 0 0 0,2 2 0 0 0,0 0 10 0 0,1 1 43 0 0,-2-2-47 0 0,-1-1-1 0 0,0 0 0 0 0,1 1 0 0 0,-1-1 0 0 0,1 0 0 0 0,-1 1 0 0 0,0-1 0 0 0,1 1 1 0 0,-1-1-1 0 0,0 0 0 0 0,0 1 0 0 0,0-1 0 0 0,1 1 0 0 0,-1-1 0 0 0,0 1 0 0 0,0-1 1 0 0,0 1-1 0 0,0-1 0 0 0,0 1 0 0 0,0-1 0 0 0,0 1 0 0 0,0-1 0 0 0,0 1 0 0 0,0 0 0 0 0,1 0 11 0 0,-1-1-1 0 0,0 1 0 0 0,1-1 0 0 0,-1 1 0 0 0,0-1 0 0 0,1 1 0 0 0,-1-1 0 0 0,1 0 0 0 0,-1 1 0 0 0,1-1 0 0 0,-1 0 0 0 0,1 1 0 0 0,0-1 0 0 0,-1 0 0 0 0,1 0 0 0 0,0 1 0 0 0,4 1 113 0 0,8 14-64 0 0,-13-12-53 0 0,0-4 42 0 0,1 1 1 0 0,2 2-44 0 0,0 0-2 0 0,-1 0-1 0 0,0-1 1 0 0,1 0-1 0 0,-1 0 1 0 0,1 0-1 0 0,0 0 1 0 0,4 2-1 0 0,-4-2-5 0 0,0-1-1 0 0,0 1 0 0 0,0-1 0 0 0,0 0 0 0 0,1 0 1 0 0,-1 0-1 0 0,1 0 0 0 0,-1-1 0 0 0,6 1 0 0 0,-7-2-4 0 0,0 1 0 0 0,-1 0 0 0 0,1-1 0 0 0,0 1 0 0 0,-1 0 0 0 0,1 0 0 0 0,-1 0 0 0 0,1 0 0 0 0,0 0 0 0 0,-1 0 0 0 0,1 1 0 0 0,0-1 0 0 0,-1 1 0 0 0,1-1 0 0 0,-1 1 0 0 0,4 1 0 0 0,9 3-10 0 0,-11-4 13 0 0,0-1-1 0 0,0 0 1 0 0,0 0-1 0 0,0 0 0 0 0,0 0 1 0 0,0 0-1 0 0,0 0 1 0 0,6-2-1 0 0,-6 1 9 0 0,1 0 0 0 0,0 1 1 0 0,0 0-1 0 0,-1-1 0 0 0,1 1 0 0 0,0 1 0 0 0,4-1 0 0 0,1 2 38 0 0,0-1 0 0 0,0 0 0 0 0,0 0 0 0 0,1-1 0 0 0,-1-1 0 0 0,12-1 0 0 0,53-15 9 0 0,-22 3-52 0 0,40-5 61 0 0,-83 18-64 0 0,0 0 0 0 0,0 0 0 0 0,-1 1 0 0 0,1 0 0 0 0,0 1 0 0 0,11 2 0 0 0,24 0 0 0 0,-22-1 15 0 0,-1 1 0 0 0,1 1 0 0 0,-1 0 0 0 0,33 12 0 0 0,-34-9 78 0 0,-15-6-80 0 0,-1 1-1 0 0,0 0 1 0 0,0 0 0 0 0,-1 1-1 0 0,1-1 1 0 0,5 6-1 0 0,-7-6-12 0 0,1 0-1 0 0,-1 0 0 0 0,1 0 1 0 0,-1-1-1 0 0,1 1 1 0 0,-1-1-1 0 0,1 1 1 0 0,0-1-1 0 0,0 0 1 0 0,0 0-1 0 0,0 0 1 0 0,0 0-1 0 0,4 0 0 0 0,9-1-15 0 0,0 1 0 0 0,0 0 0 0 0,-1 2 0 0 0,26 6 0 0 0,-35-8 19 0 0,0 0-1 0 0,1-1 1 0 0,-1 1-1 0 0,0-1 1 0 0,0 0-1 0 0,1-1 1 0 0,9-1-1 0 0,17-1 42 0 0,-27 3-44 0 0,0 0 0 0 0,0 0 0 0 0,0 0 0 0 0,0-1 0 0 0,0 0 0 0 0,0 0 0 0 0,0-1 0 0 0,0 0 0 0 0,0 0 0 0 0,-1 0 0 0 0,11-6 0 0 0,-11 6 0 0 0,0-1 0 0 0,0 2 0 0 0,0-1 0 0 0,1 0 0 0 0,-1 1 0 0 0,8-1 0 0 0,18-5 0 0 0,23-14 156 0 0,-51 20-127 0 0,1 0 0 0 0,-1 0 0 0 0,0 1-1 0 0,1-1 1 0 0,-1 1 0 0 0,7 0-1 0 0,15-3 45 0 0,-25 3-73 0 0,0-1 0 0 0,1 1 1 0 0,-1 0-1 0 0,0 0 1 0 0,1-1-1 0 0,-1 1 0 0 0,1 0 1 0 0,-1 0-1 0 0,1 0 0 0 0,-1 0 1 0 0,0 0-1 0 0,1 0 0 0 0,-1 0 1 0 0,1-1-1 0 0,-1 1 0 0 0,1 0 1 0 0,-1 1-1 0 0,1-1 1 0 0,-1 0-1 0 0,1 0 0 0 0,-1 0 1 0 0,0 0-1 0 0,1 0 0 0 0,-1 0 1 0 0,1 0-1 0 0,-1 1 0 0 0,1-1 1 0 0,0 1-1 0 0,1 0 0 0 0,9 1 0 0 0,-7-2 11 0 0,1-4 32 0 0,3-2-33 0 0,-8 4-9 0 0,-1 0-2 0 0,6-5 1 0 0,-9-11 14 0 0,4 17-6 0 0,0-1-1 0 0,0 1 1 0 0,0 0 0 0 0,0-1 0 0 0,0 1 0 0 0,-1 0 0 0 0,1 0 0 0 0,-1-1-1 0 0,1 1 1 0 0,-1 0 0 0 0,0-3 0 0 0,-9-21 124 0 0,7 17-132 0 0,3 7 0 0 0,-1 1 0 0 0,1-1 0 0 0,0 0 0 0 0,0 1 0 0 0,0-1 0 0 0,-1 1 0 0 0,1-1 0 0 0,0 0 0 0 0,0 1 0 0 0,-1-1 0 0 0,1 1 0 0 0,-1-1 0 0 0,1 1 0 0 0,0 0 0 0 0,-1-1 0 0 0,1 1 0 0 0,-1-1 0 0 0,1 1 0 0 0,-1 0 0 0 0,1-1 0 0 0,-1 1 0 0 0,0 0 0 0 0,1-1 0 0 0,-1 1 0 0 0,1 0 0 0 0,-2 0 0 0 0,0-1 0 0 0,-14-10 0 0 0,14 9 0 0 0,1 0 0 0 0,-1 1 0 0 0,0-1 0 0 0,-1 1 0 0 0,1 0 0 0 0,0-1 0 0 0,0 1 0 0 0,0 0 0 0 0,-1 0 0 0 0,1 0 0 0 0,-4 0 0 0 0,-7-1 0 0 0,-1 1 0 0 0,-23 2 0 0 0,-15-2 0 0 0,19-1-4 0 0,-22-4-264 0 0,41 4 292 0 0,12 3-10 0 0,1-1-1 0 0,-1 0 0 0 0,1-1 0 0 0,-1 1 0 0 0,1 0 0 0 0,-1 0 0 0 0,1-1 0 0 0,-1 1 0 0 0,1 0 0 0 0,0-1 0 0 0,-1 0 1 0 0,1 1-1 0 0,0-1 0 0 0,-1 0 0 0 0,1 0 0 0 0,0 0 0 0 0,0 0 0 0 0,-1 0 0 0 0,1 0 0 0 0,0 0 0 0 0,-1-2 0 0 0,-2-1-26 0 0,3 3-30 0 0,1 1 62 0 0,0 0-62 0 0,14 12-95 0 0,-5-7 113 0 0,1 0 0 0 0,-1 0 0 0 0,21 6 0 0 0,5 3 71 0 0,58 19-46 0 0,-26-10 0 0 0,-56-20-11 0 0,-1 0 0 0 0,13 1 0 0 0,-16-3 8 0 0,0 1-1 0 0,-1-1 0 0 0,1 1 0 0 0,0 0 0 0 0,-1 0 0 0 0,1 1 0 0 0,9 5 0 0 0,0 0 4 0 0,-14-7 0 0 0,0 0-1 0 0,0 0 1 0 0,0 0-1 0 0,0 0 1 0 0,-1 0-1 0 0,1 0 1 0 0,0 0-1 0 0,-1 1 1 0 0,1-1 0 0 0,0 1-1 0 0,-1-1 1 0 0,0 1-1 0 0,1-1 1 0 0,-1 1-1 0 0,0 0 1 0 0,0 0-1 0 0,0 0 1 0 0,0 0 0 0 0,0-1-1 0 0,0 1 1 0 0,0 1-1 0 0,0 2 1 0 0,-1-4 0 0 0,0 0 1 0 0,1-1 0 0 0,-1 1 0 0 0,0 0-1 0 0,0 0 1 0 0,0 0 0 0 0,0 0 0 0 0,0 0-1 0 0,0 0 1 0 0,0 0 0 0 0,0 0-1 0 0,-1 0 1 0 0,1 0 0 0 0,0 0 0 0 0,0 0-1 0 0,-1 0 1 0 0,1 0 0 0 0,-1-1 0 0 0,1 1-1 0 0,-1 0 1 0 0,1 0 0 0 0,-1 0-1 0 0,1-1 1 0 0,-1 1 0 0 0,0 0 0 0 0,0 0-1 0 0,-2 2 10 0 0,0-1 1 0 0,0 0-1 0 0,-1 0 0 0 0,-5 3 0 0 0,4-3-6 0 0,-8 9-4 0 0,12-10 0 0 0,0 0 0 0 0,0 0 0 0 0,0 0 0 0 0,-1 0 0 0 0,1 0 0 0 0,0 0 0 0 0,-1 0 0 0 0,1-1 0 0 0,0 1 0 0 0,-2 0 0 0 0,-11 4 0 0 0,1-1 0 0 0,-1-1 0 0 0,0 0 0 0 0,0-1 0 0 0,-27 1 0 0 0,-58 1-192 0 0,87-2 122 0 0,1 0 0 0 0,0 0 0 0 0,0 0 0 0 0,0 2-1 0 0,0-1 1 0 0,0 2 0 0 0,1-1 0 0 0,-18 11-1 0 0,26-14 34 0 0,0 0-1 0 0,0-1 0 0 0,0 1 0 0 0,0 0 1 0 0,0-1-1 0 0,0 0 0 0 0,-1 1 0 0 0,1-1 0 0 0,-4 0 1 0 0,5 0 9 0 0,0 0-211 0 0,-11 11-3254 0 0,11-11 1687 0 0,0 1-3506 0 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C478D35-E236-4B41-9779-511E2C4D2EB5}" type="datetimeFigureOut">
              <a:rPr lang="en-US" smtClean="0"/>
              <a:t>2/15/2021</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D0CB0EED-0830-4EDB-95C7-495FD52B1FDF}" type="slidenum">
              <a:rPr lang="en-US" smtClean="0"/>
              <a:t>‹#›</a:t>
            </a:fld>
            <a:endParaRPr lang="en-US"/>
          </a:p>
        </p:txBody>
      </p:sp>
    </p:spTree>
    <p:extLst>
      <p:ext uri="{BB962C8B-B14F-4D97-AF65-F5344CB8AC3E}">
        <p14:creationId xmlns:p14="http://schemas.microsoft.com/office/powerpoint/2010/main" val="232320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478D35-E236-4B41-9779-511E2C4D2EB5}"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B0EED-0830-4EDB-95C7-495FD52B1FDF}" type="slidenum">
              <a:rPr lang="en-US" smtClean="0"/>
              <a:t>‹#›</a:t>
            </a:fld>
            <a:endParaRPr lang="en-US"/>
          </a:p>
        </p:txBody>
      </p:sp>
    </p:spTree>
    <p:extLst>
      <p:ext uri="{BB962C8B-B14F-4D97-AF65-F5344CB8AC3E}">
        <p14:creationId xmlns:p14="http://schemas.microsoft.com/office/powerpoint/2010/main" val="1439992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478D35-E236-4B41-9779-511E2C4D2EB5}"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B0EED-0830-4EDB-95C7-495FD52B1FDF}" type="slidenum">
              <a:rPr lang="en-US" smtClean="0"/>
              <a:t>‹#›</a:t>
            </a:fld>
            <a:endParaRPr lang="en-US"/>
          </a:p>
        </p:txBody>
      </p:sp>
    </p:spTree>
    <p:extLst>
      <p:ext uri="{BB962C8B-B14F-4D97-AF65-F5344CB8AC3E}">
        <p14:creationId xmlns:p14="http://schemas.microsoft.com/office/powerpoint/2010/main" val="1514301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478D35-E236-4B41-9779-511E2C4D2EB5}"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B0EED-0830-4EDB-95C7-495FD52B1FDF}"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47053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478D35-E236-4B41-9779-511E2C4D2EB5}"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B0EED-0830-4EDB-95C7-495FD52B1FDF}" type="slidenum">
              <a:rPr lang="en-US" smtClean="0"/>
              <a:t>‹#›</a:t>
            </a:fld>
            <a:endParaRPr lang="en-US"/>
          </a:p>
        </p:txBody>
      </p:sp>
    </p:spTree>
    <p:extLst>
      <p:ext uri="{BB962C8B-B14F-4D97-AF65-F5344CB8AC3E}">
        <p14:creationId xmlns:p14="http://schemas.microsoft.com/office/powerpoint/2010/main" val="617134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478D35-E236-4B41-9779-511E2C4D2EB5}" type="datetimeFigureOut">
              <a:rPr lang="en-US" smtClean="0"/>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B0EED-0830-4EDB-95C7-495FD52B1FDF}" type="slidenum">
              <a:rPr lang="en-US" smtClean="0"/>
              <a:t>‹#›</a:t>
            </a:fld>
            <a:endParaRPr lang="en-US"/>
          </a:p>
        </p:txBody>
      </p:sp>
    </p:spTree>
    <p:extLst>
      <p:ext uri="{BB962C8B-B14F-4D97-AF65-F5344CB8AC3E}">
        <p14:creationId xmlns:p14="http://schemas.microsoft.com/office/powerpoint/2010/main" val="1764251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478D35-E236-4B41-9779-511E2C4D2EB5}" type="datetimeFigureOut">
              <a:rPr lang="en-US" smtClean="0"/>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B0EED-0830-4EDB-95C7-495FD52B1FDF}" type="slidenum">
              <a:rPr lang="en-US" smtClean="0"/>
              <a:t>‹#›</a:t>
            </a:fld>
            <a:endParaRPr lang="en-US"/>
          </a:p>
        </p:txBody>
      </p:sp>
    </p:spTree>
    <p:extLst>
      <p:ext uri="{BB962C8B-B14F-4D97-AF65-F5344CB8AC3E}">
        <p14:creationId xmlns:p14="http://schemas.microsoft.com/office/powerpoint/2010/main" val="2213755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78D35-E236-4B41-9779-511E2C4D2EB5}"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B0EED-0830-4EDB-95C7-495FD52B1FDF}" type="slidenum">
              <a:rPr lang="en-US" smtClean="0"/>
              <a:t>‹#›</a:t>
            </a:fld>
            <a:endParaRPr lang="en-US"/>
          </a:p>
        </p:txBody>
      </p:sp>
    </p:spTree>
    <p:extLst>
      <p:ext uri="{BB962C8B-B14F-4D97-AF65-F5344CB8AC3E}">
        <p14:creationId xmlns:p14="http://schemas.microsoft.com/office/powerpoint/2010/main" val="2844067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78D35-E236-4B41-9779-511E2C4D2EB5}"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B0EED-0830-4EDB-95C7-495FD52B1FDF}" type="slidenum">
              <a:rPr lang="en-US" smtClean="0"/>
              <a:t>‹#›</a:t>
            </a:fld>
            <a:endParaRPr lang="en-US"/>
          </a:p>
        </p:txBody>
      </p:sp>
    </p:spTree>
    <p:extLst>
      <p:ext uri="{BB962C8B-B14F-4D97-AF65-F5344CB8AC3E}">
        <p14:creationId xmlns:p14="http://schemas.microsoft.com/office/powerpoint/2010/main" val="377970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78D35-E236-4B41-9779-511E2C4D2EB5}"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B0EED-0830-4EDB-95C7-495FD52B1FDF}" type="slidenum">
              <a:rPr lang="en-US" smtClean="0"/>
              <a:t>‹#›</a:t>
            </a:fld>
            <a:endParaRPr lang="en-US"/>
          </a:p>
        </p:txBody>
      </p:sp>
    </p:spTree>
    <p:extLst>
      <p:ext uri="{BB962C8B-B14F-4D97-AF65-F5344CB8AC3E}">
        <p14:creationId xmlns:p14="http://schemas.microsoft.com/office/powerpoint/2010/main" val="232799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78D35-E236-4B41-9779-511E2C4D2EB5}"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B0EED-0830-4EDB-95C7-495FD52B1FDF}" type="slidenum">
              <a:rPr lang="en-US" smtClean="0"/>
              <a:t>‹#›</a:t>
            </a:fld>
            <a:endParaRPr lang="en-US"/>
          </a:p>
        </p:txBody>
      </p:sp>
    </p:spTree>
    <p:extLst>
      <p:ext uri="{BB962C8B-B14F-4D97-AF65-F5344CB8AC3E}">
        <p14:creationId xmlns:p14="http://schemas.microsoft.com/office/powerpoint/2010/main" val="213787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78D35-E236-4B41-9779-511E2C4D2EB5}"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B0EED-0830-4EDB-95C7-495FD52B1FDF}" type="slidenum">
              <a:rPr lang="en-US" smtClean="0"/>
              <a:t>‹#›</a:t>
            </a:fld>
            <a:endParaRPr lang="en-US"/>
          </a:p>
        </p:txBody>
      </p:sp>
    </p:spTree>
    <p:extLst>
      <p:ext uri="{BB962C8B-B14F-4D97-AF65-F5344CB8AC3E}">
        <p14:creationId xmlns:p14="http://schemas.microsoft.com/office/powerpoint/2010/main" val="273619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78D35-E236-4B41-9779-511E2C4D2EB5}" type="datetimeFigureOut">
              <a:rPr lang="en-US" smtClean="0"/>
              <a:t>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B0EED-0830-4EDB-95C7-495FD52B1FDF}" type="slidenum">
              <a:rPr lang="en-US" smtClean="0"/>
              <a:t>‹#›</a:t>
            </a:fld>
            <a:endParaRPr lang="en-US"/>
          </a:p>
        </p:txBody>
      </p:sp>
    </p:spTree>
    <p:extLst>
      <p:ext uri="{BB962C8B-B14F-4D97-AF65-F5344CB8AC3E}">
        <p14:creationId xmlns:p14="http://schemas.microsoft.com/office/powerpoint/2010/main" val="200554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78D35-E236-4B41-9779-511E2C4D2EB5}" type="datetimeFigureOut">
              <a:rPr lang="en-US" smtClean="0"/>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B0EED-0830-4EDB-95C7-495FD52B1FDF}" type="slidenum">
              <a:rPr lang="en-US" smtClean="0"/>
              <a:t>‹#›</a:t>
            </a:fld>
            <a:endParaRPr lang="en-US"/>
          </a:p>
        </p:txBody>
      </p:sp>
    </p:spTree>
    <p:extLst>
      <p:ext uri="{BB962C8B-B14F-4D97-AF65-F5344CB8AC3E}">
        <p14:creationId xmlns:p14="http://schemas.microsoft.com/office/powerpoint/2010/main" val="126696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78D35-E236-4B41-9779-511E2C4D2EB5}" type="datetimeFigureOut">
              <a:rPr lang="en-US" smtClean="0"/>
              <a:t>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B0EED-0830-4EDB-95C7-495FD52B1FDF}" type="slidenum">
              <a:rPr lang="en-US" smtClean="0"/>
              <a:t>‹#›</a:t>
            </a:fld>
            <a:endParaRPr lang="en-US"/>
          </a:p>
        </p:txBody>
      </p:sp>
    </p:spTree>
    <p:extLst>
      <p:ext uri="{BB962C8B-B14F-4D97-AF65-F5344CB8AC3E}">
        <p14:creationId xmlns:p14="http://schemas.microsoft.com/office/powerpoint/2010/main" val="423729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478D35-E236-4B41-9779-511E2C4D2EB5}"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B0EED-0830-4EDB-95C7-495FD52B1FDF}" type="slidenum">
              <a:rPr lang="en-US" smtClean="0"/>
              <a:t>‹#›</a:t>
            </a:fld>
            <a:endParaRPr lang="en-US"/>
          </a:p>
        </p:txBody>
      </p:sp>
    </p:spTree>
    <p:extLst>
      <p:ext uri="{BB962C8B-B14F-4D97-AF65-F5344CB8AC3E}">
        <p14:creationId xmlns:p14="http://schemas.microsoft.com/office/powerpoint/2010/main" val="302084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478D35-E236-4B41-9779-511E2C4D2EB5}"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B0EED-0830-4EDB-95C7-495FD52B1FDF}" type="slidenum">
              <a:rPr lang="en-US" smtClean="0"/>
              <a:t>‹#›</a:t>
            </a:fld>
            <a:endParaRPr lang="en-US"/>
          </a:p>
        </p:txBody>
      </p:sp>
    </p:spTree>
    <p:extLst>
      <p:ext uri="{BB962C8B-B14F-4D97-AF65-F5344CB8AC3E}">
        <p14:creationId xmlns:p14="http://schemas.microsoft.com/office/powerpoint/2010/main" val="710161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C478D35-E236-4B41-9779-511E2C4D2EB5}" type="datetimeFigureOut">
              <a:rPr lang="en-US" smtClean="0"/>
              <a:t>2/15/2021</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0CB0EED-0830-4EDB-95C7-495FD52B1FDF}" type="slidenum">
              <a:rPr lang="en-US" smtClean="0"/>
              <a:t>‹#›</a:t>
            </a:fld>
            <a:endParaRPr lang="en-US"/>
          </a:p>
        </p:txBody>
      </p:sp>
    </p:spTree>
    <p:extLst>
      <p:ext uri="{BB962C8B-B14F-4D97-AF65-F5344CB8AC3E}">
        <p14:creationId xmlns:p14="http://schemas.microsoft.com/office/powerpoint/2010/main" val="16776385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esktop.github.com/"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customXml" Target="../ink/ink5.xml"/><Relationship Id="rId3" Type="http://schemas.openxmlformats.org/officeDocument/2006/relationships/customXml" Target="../ink/ink1.xml"/><Relationship Id="rId7" Type="http://schemas.openxmlformats.org/officeDocument/2006/relationships/customXml" Target="../ink/ink2.xml"/><Relationship Id="rId12" Type="http://schemas.openxmlformats.org/officeDocument/2006/relationships/image" Target="../media/image13.png"/><Relationship Id="rId2" Type="http://schemas.openxmlformats.org/officeDocument/2006/relationships/image" Target="../media/image10.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customXml" Target="../ink/ink4.xml"/><Relationship Id="rId15" Type="http://schemas.openxmlformats.org/officeDocument/2006/relationships/customXml" Target="../ink/ink6.xml"/><Relationship Id="rId10" Type="http://schemas.openxmlformats.org/officeDocument/2006/relationships/image" Target="../media/image12.png"/><Relationship Id="rId9" Type="http://schemas.openxmlformats.org/officeDocument/2006/relationships/customXml" Target="../ink/ink3.xml"/><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ustomXml" Target="../ink/ink8.xml"/><Relationship Id="rId7" Type="http://schemas.openxmlformats.org/officeDocument/2006/relationships/customXml" Target="../ink/ink10.xml"/><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customXml" Target="../ink/ink9.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github.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customXml" Target="../ink/ink1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image" Target="../media/image36.png"/><Relationship Id="rId7" Type="http://schemas.openxmlformats.org/officeDocument/2006/relationships/image" Target="../media/image350.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customXml" Target="../ink/ink13.xml"/><Relationship Id="rId5" Type="http://schemas.openxmlformats.org/officeDocument/2006/relationships/image" Target="../media/image340.png"/><Relationship Id="rId4" Type="http://schemas.openxmlformats.org/officeDocument/2006/relationships/customXml" Target="../ink/ink12.xml"/><Relationship Id="rId9" Type="http://schemas.openxmlformats.org/officeDocument/2006/relationships/image" Target="../media/image360.png"/></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customXml" Target="../ink/ink15.xml"/><Relationship Id="rId7" Type="http://schemas.openxmlformats.org/officeDocument/2006/relationships/customXml" Target="../ink/ink17.xml"/><Relationship Id="rId12"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customXml" Target="../ink/ink19.xml"/><Relationship Id="rId5" Type="http://schemas.openxmlformats.org/officeDocument/2006/relationships/customXml" Target="../ink/ink16.xml"/><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customXml" Target="../ink/ink18.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customXml" Target="../ink/ink20.xml"/><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customXml" Target="../ink/ink21.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github.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git-scm.co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git-lfs.github.co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2097-D7AC-4547-B640-9896B446C6A6}"/>
              </a:ext>
            </a:extLst>
          </p:cNvPr>
          <p:cNvSpPr>
            <a:spLocks noGrp="1"/>
          </p:cNvSpPr>
          <p:nvPr>
            <p:ph type="ctrTitle"/>
          </p:nvPr>
        </p:nvSpPr>
        <p:spPr/>
        <p:txBody>
          <a:bodyPr>
            <a:normAutofit/>
          </a:bodyPr>
          <a:lstStyle/>
          <a:p>
            <a:r>
              <a:rPr lang="en-US" dirty="0"/>
              <a:t>Using GitHub with Unreal Engine</a:t>
            </a:r>
          </a:p>
        </p:txBody>
      </p:sp>
      <p:sp>
        <p:nvSpPr>
          <p:cNvPr id="3" name="Subtitle 2">
            <a:extLst>
              <a:ext uri="{FF2B5EF4-FFF2-40B4-BE49-F238E27FC236}">
                <a16:creationId xmlns:a16="http://schemas.microsoft.com/office/drawing/2014/main" id="{6652C047-1CBD-4F33-B68E-D629D3E052B0}"/>
              </a:ext>
            </a:extLst>
          </p:cNvPr>
          <p:cNvSpPr>
            <a:spLocks noGrp="1"/>
          </p:cNvSpPr>
          <p:nvPr>
            <p:ph type="subTitle" idx="1"/>
          </p:nvPr>
        </p:nvSpPr>
        <p:spPr/>
        <p:txBody>
          <a:bodyPr/>
          <a:lstStyle/>
          <a:p>
            <a:r>
              <a:rPr lang="en-US" dirty="0"/>
              <a:t>By: Rebecca Aloisio</a:t>
            </a:r>
          </a:p>
        </p:txBody>
      </p:sp>
    </p:spTree>
    <p:extLst>
      <p:ext uri="{BB962C8B-B14F-4D97-AF65-F5344CB8AC3E}">
        <p14:creationId xmlns:p14="http://schemas.microsoft.com/office/powerpoint/2010/main" val="1310630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A1ED1-0AFD-41CE-9816-8912D60DCDA4}"/>
              </a:ext>
            </a:extLst>
          </p:cNvPr>
          <p:cNvSpPr>
            <a:spLocks noGrp="1"/>
          </p:cNvSpPr>
          <p:nvPr>
            <p:ph type="title"/>
          </p:nvPr>
        </p:nvSpPr>
        <p:spPr/>
        <p:txBody>
          <a:bodyPr/>
          <a:lstStyle/>
          <a:p>
            <a:r>
              <a:rPr lang="en-US" dirty="0"/>
              <a:t>GitHub Desktop (Optional, but Recommended)</a:t>
            </a:r>
          </a:p>
        </p:txBody>
      </p:sp>
      <p:sp>
        <p:nvSpPr>
          <p:cNvPr id="3" name="Content Placeholder 2">
            <a:extLst>
              <a:ext uri="{FF2B5EF4-FFF2-40B4-BE49-F238E27FC236}">
                <a16:creationId xmlns:a16="http://schemas.microsoft.com/office/drawing/2014/main" id="{F7DDCB99-7426-4C25-9F17-0EE386962646}"/>
              </a:ext>
            </a:extLst>
          </p:cNvPr>
          <p:cNvSpPr>
            <a:spLocks noGrp="1"/>
          </p:cNvSpPr>
          <p:nvPr>
            <p:ph sz="half" idx="1"/>
          </p:nvPr>
        </p:nvSpPr>
        <p:spPr/>
        <p:txBody>
          <a:bodyPr/>
          <a:lstStyle/>
          <a:p>
            <a:r>
              <a:rPr lang="en-US" dirty="0"/>
              <a:t>If you don’t want to mess with console commands, use this.</a:t>
            </a:r>
          </a:p>
          <a:p>
            <a:r>
              <a:rPr lang="en-US" dirty="0"/>
              <a:t>Gives a GUI for git and quickly connecting projects with GitHub.</a:t>
            </a:r>
          </a:p>
          <a:p>
            <a:r>
              <a:rPr lang="en-US" dirty="0"/>
              <a:t>Download at: </a:t>
            </a:r>
            <a:r>
              <a:rPr lang="en-US" dirty="0">
                <a:hlinkClick r:id="rId2"/>
              </a:rPr>
              <a:t>https://desktop.github.com/</a:t>
            </a:r>
            <a:endParaRPr lang="en-US" dirty="0"/>
          </a:p>
          <a:p>
            <a:r>
              <a:rPr lang="en-US" dirty="0"/>
              <a:t>Website should look like this-&gt;</a:t>
            </a:r>
          </a:p>
        </p:txBody>
      </p:sp>
      <p:pic>
        <p:nvPicPr>
          <p:cNvPr id="3074" name="Picture 2" descr="Help &#10;GitHub Desktop &#10;matters fghting with Cit yo.fre r. to Git a &#10;GitHub Desktop simplifies par &#10;Download for Windows (&quot;bit) ">
            <a:extLst>
              <a:ext uri="{FF2B5EF4-FFF2-40B4-BE49-F238E27FC236}">
                <a16:creationId xmlns:a16="http://schemas.microsoft.com/office/drawing/2014/main" id="{21148AF0-C5CC-4A36-B4BD-A838D2AB9E9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670941" y="2249488"/>
            <a:ext cx="3877730" cy="354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455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F4478-2BE2-4493-9460-F05BAF2EC83E}"/>
              </a:ext>
            </a:extLst>
          </p:cNvPr>
          <p:cNvSpPr>
            <a:spLocks noGrp="1"/>
          </p:cNvSpPr>
          <p:nvPr>
            <p:ph type="ctrTitle"/>
          </p:nvPr>
        </p:nvSpPr>
        <p:spPr/>
        <p:txBody>
          <a:bodyPr/>
          <a:lstStyle/>
          <a:p>
            <a:r>
              <a:rPr lang="en-US" dirty="0"/>
              <a:t>Connecting an Unreal Project to Source Control</a:t>
            </a:r>
          </a:p>
        </p:txBody>
      </p:sp>
      <p:sp>
        <p:nvSpPr>
          <p:cNvPr id="3" name="Subtitle 2">
            <a:extLst>
              <a:ext uri="{FF2B5EF4-FFF2-40B4-BE49-F238E27FC236}">
                <a16:creationId xmlns:a16="http://schemas.microsoft.com/office/drawing/2014/main" id="{783B5097-896D-4997-9474-B026B69C7F1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15992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15CC21-8447-477E-94DF-70B054B3DB6E}"/>
              </a:ext>
            </a:extLst>
          </p:cNvPr>
          <p:cNvSpPr>
            <a:spLocks noGrp="1"/>
          </p:cNvSpPr>
          <p:nvPr>
            <p:ph type="title"/>
          </p:nvPr>
        </p:nvSpPr>
        <p:spPr/>
        <p:txBody>
          <a:bodyPr/>
          <a:lstStyle/>
          <a:p>
            <a:r>
              <a:rPr lang="en-US" dirty="0"/>
              <a:t>First Time Set Up – Part 1</a:t>
            </a:r>
          </a:p>
        </p:txBody>
      </p:sp>
      <p:sp>
        <p:nvSpPr>
          <p:cNvPr id="6" name="Content Placeholder 5">
            <a:extLst>
              <a:ext uri="{FF2B5EF4-FFF2-40B4-BE49-F238E27FC236}">
                <a16:creationId xmlns:a16="http://schemas.microsoft.com/office/drawing/2014/main" id="{A24E7582-F875-4A97-87C7-7E0304BF9EB3}"/>
              </a:ext>
            </a:extLst>
          </p:cNvPr>
          <p:cNvSpPr>
            <a:spLocks noGrp="1"/>
          </p:cNvSpPr>
          <p:nvPr>
            <p:ph idx="1"/>
          </p:nvPr>
        </p:nvSpPr>
        <p:spPr>
          <a:xfrm>
            <a:off x="1141412" y="1662113"/>
            <a:ext cx="9905999" cy="4129088"/>
          </a:xfrm>
        </p:spPr>
        <p:txBody>
          <a:bodyPr/>
          <a:lstStyle/>
          <a:p>
            <a:r>
              <a:rPr lang="en-US" dirty="0"/>
              <a:t>For any project, fresh or established, open the project and:</a:t>
            </a:r>
          </a:p>
        </p:txBody>
      </p:sp>
      <p:pic>
        <p:nvPicPr>
          <p:cNvPr id="5122" name="Picture 2" descr="Save Current ource Control &#10;I Content Marketplace &#10;Connect to Source Control_ &#10;Check Out Modified Files... &#10;Submit to Source Control m &#10;Settings &#10;Blueprints &#10;Cinema tics &#10;Build &#10;play &#10;Launch ">
            <a:extLst>
              <a:ext uri="{FF2B5EF4-FFF2-40B4-BE49-F238E27FC236}">
                <a16:creationId xmlns:a16="http://schemas.microsoft.com/office/drawing/2014/main" id="{695FDD64-97D7-4604-8852-33EBE83F40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160" b="15218"/>
          <a:stretch/>
        </p:blipFill>
        <p:spPr bwMode="auto">
          <a:xfrm>
            <a:off x="2130521" y="2238906"/>
            <a:ext cx="7930958" cy="187351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rovider &#10;Source control is currently disabled. &#10;Source Control Login &#10;None (source control disabled) &#10;None (source control disabled) &#10;Subversion &#10;To enable, select a provider from the drop- perforce &#10;You can re-enable source control by clicki &#10;Git (beta version) &#10;D Source Control Log &#10;Accept Settings &#10;Hun Without Soulce Control ">
            <a:extLst>
              <a:ext uri="{FF2B5EF4-FFF2-40B4-BE49-F238E27FC236}">
                <a16:creationId xmlns:a16="http://schemas.microsoft.com/office/drawing/2014/main" id="{8C2DF2B9-2D90-4DC2-B826-FB0D66A00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287" y="4180419"/>
            <a:ext cx="6829425"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241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2C578-23B5-48F9-B03E-D8EB4FE1E75E}"/>
              </a:ext>
            </a:extLst>
          </p:cNvPr>
          <p:cNvSpPr>
            <a:spLocks noGrp="1"/>
          </p:cNvSpPr>
          <p:nvPr>
            <p:ph type="title"/>
          </p:nvPr>
        </p:nvSpPr>
        <p:spPr/>
        <p:txBody>
          <a:bodyPr/>
          <a:lstStyle/>
          <a:p>
            <a:r>
              <a:rPr lang="en-US" dirty="0"/>
              <a:t>First Time Set Up – Part 2</a:t>
            </a:r>
          </a:p>
        </p:txBody>
      </p:sp>
      <p:pic>
        <p:nvPicPr>
          <p:cNvPr id="4" name="Content Placeholder 3">
            <a:extLst>
              <a:ext uri="{FF2B5EF4-FFF2-40B4-BE49-F238E27FC236}">
                <a16:creationId xmlns:a16="http://schemas.microsoft.com/office/drawing/2014/main" id="{AE061AB2-A1DC-4214-B2F9-4A5040689190}"/>
              </a:ext>
            </a:extLst>
          </p:cNvPr>
          <p:cNvPicPr>
            <a:picLocks noGrp="1" noChangeAspect="1"/>
          </p:cNvPicPr>
          <p:nvPr>
            <p:ph idx="1"/>
          </p:nvPr>
        </p:nvPicPr>
        <p:blipFill>
          <a:blip r:embed="rId2"/>
          <a:stretch>
            <a:fillRect/>
          </a:stretch>
        </p:blipFill>
        <p:spPr>
          <a:xfrm>
            <a:off x="3393998" y="2249488"/>
            <a:ext cx="5400829" cy="3541712"/>
          </a:xfrm>
          <a:prstGeom prst="rect">
            <a:avLst/>
          </a:prstGeom>
        </p:spPr>
      </p:pic>
      <p:sp>
        <p:nvSpPr>
          <p:cNvPr id="5" name="Content Placeholder 2">
            <a:extLst>
              <a:ext uri="{FF2B5EF4-FFF2-40B4-BE49-F238E27FC236}">
                <a16:creationId xmlns:a16="http://schemas.microsoft.com/office/drawing/2014/main" id="{88D4085E-5ABC-4597-B892-01E321B519E2}"/>
              </a:ext>
            </a:extLst>
          </p:cNvPr>
          <p:cNvSpPr txBox="1">
            <a:spLocks/>
          </p:cNvSpPr>
          <p:nvPr/>
        </p:nvSpPr>
        <p:spPr>
          <a:xfrm>
            <a:off x="9580814" y="1764734"/>
            <a:ext cx="1772985" cy="4412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If this is not filled, you need to navigate to your installation of git.</a:t>
            </a:r>
          </a:p>
          <a:p>
            <a:endParaRPr lang="en-US" dirty="0"/>
          </a:p>
          <a:p>
            <a:r>
              <a:rPr lang="en-US" dirty="0"/>
              <a:t>Click this</a:t>
            </a:r>
          </a:p>
          <a:p>
            <a:r>
              <a:rPr lang="en-US" dirty="0"/>
              <a:t>Then this when done.</a:t>
            </a:r>
          </a:p>
          <a:p>
            <a:endParaRPr lang="en-US" dirty="0"/>
          </a:p>
        </p:txBody>
      </p:sp>
      <p:sp>
        <p:nvSpPr>
          <p:cNvPr id="6" name="Content Placeholder 2">
            <a:extLst>
              <a:ext uri="{FF2B5EF4-FFF2-40B4-BE49-F238E27FC236}">
                <a16:creationId xmlns:a16="http://schemas.microsoft.com/office/drawing/2014/main" id="{3670A8AE-BD03-4C6A-B4C3-13FE73B41E96}"/>
              </a:ext>
            </a:extLst>
          </p:cNvPr>
          <p:cNvSpPr txBox="1">
            <a:spLocks/>
          </p:cNvSpPr>
          <p:nvPr/>
        </p:nvSpPr>
        <p:spPr>
          <a:xfrm>
            <a:off x="838200" y="1825625"/>
            <a:ext cx="188752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Make sure this is clicked.</a:t>
            </a:r>
          </a:p>
          <a:p>
            <a:endParaRPr lang="en-US" dirty="0"/>
          </a:p>
          <a:p>
            <a:pPr marL="0" indent="0">
              <a:buNone/>
            </a:pPr>
            <a:endParaRPr lang="en-US" dirty="0"/>
          </a:p>
          <a:p>
            <a:pPr marL="0" indent="0">
              <a:buNone/>
            </a:pPr>
            <a:endParaRPr lang="en-US" dirty="0"/>
          </a:p>
          <a:p>
            <a:r>
              <a:rPr lang="en-US" dirty="0"/>
              <a:t>Uncheck this.</a:t>
            </a:r>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3D4F0671-383D-4E92-8D16-8EF094C24759}"/>
                  </a:ext>
                </a:extLst>
              </p14:cNvPr>
              <p14:cNvContentPartPr/>
              <p14:nvPr/>
            </p14:nvContentPartPr>
            <p14:xfrm>
              <a:off x="8625607" y="2226345"/>
              <a:ext cx="1289880" cy="297360"/>
            </p14:xfrm>
          </p:contentPart>
        </mc:Choice>
        <mc:Fallback xmlns="">
          <p:pic>
            <p:nvPicPr>
              <p:cNvPr id="11" name="Ink 10">
                <a:extLst>
                  <a:ext uri="{FF2B5EF4-FFF2-40B4-BE49-F238E27FC236}">
                    <a16:creationId xmlns:a16="http://schemas.microsoft.com/office/drawing/2014/main" id="{3D4F0671-383D-4E92-8D16-8EF094C24759}"/>
                  </a:ext>
                </a:extLst>
              </p:cNvPr>
              <p:cNvPicPr/>
              <p:nvPr/>
            </p:nvPicPr>
            <p:blipFill>
              <a:blip r:embed="rId6"/>
              <a:stretch>
                <a:fillRect/>
              </a:stretch>
            </p:blipFill>
            <p:spPr>
              <a:xfrm>
                <a:off x="8616607" y="2217705"/>
                <a:ext cx="130752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DBE1D43A-FA18-421A-A556-62D5A6FF6B0B}"/>
                  </a:ext>
                </a:extLst>
              </p14:cNvPr>
              <p14:cNvContentPartPr/>
              <p14:nvPr/>
            </p14:nvContentPartPr>
            <p14:xfrm>
              <a:off x="8550285" y="2786235"/>
              <a:ext cx="1892160" cy="1154520"/>
            </p14:xfrm>
          </p:contentPart>
        </mc:Choice>
        <mc:Fallback xmlns="">
          <p:pic>
            <p:nvPicPr>
              <p:cNvPr id="14" name="Ink 13">
                <a:extLst>
                  <a:ext uri="{FF2B5EF4-FFF2-40B4-BE49-F238E27FC236}">
                    <a16:creationId xmlns:a16="http://schemas.microsoft.com/office/drawing/2014/main" id="{DBE1D43A-FA18-421A-A556-62D5A6FF6B0B}"/>
                  </a:ext>
                </a:extLst>
              </p:cNvPr>
              <p:cNvPicPr/>
              <p:nvPr/>
            </p:nvPicPr>
            <p:blipFill>
              <a:blip r:embed="rId8"/>
              <a:stretch>
                <a:fillRect/>
              </a:stretch>
            </p:blipFill>
            <p:spPr>
              <a:xfrm>
                <a:off x="8541285" y="2777235"/>
                <a:ext cx="1909800" cy="1172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274B5B1E-678D-485D-84ED-F448DD9B2C56}"/>
                  </a:ext>
                </a:extLst>
              </p14:cNvPr>
              <p14:cNvContentPartPr/>
              <p14:nvPr/>
            </p14:nvContentPartPr>
            <p14:xfrm>
              <a:off x="8432565" y="4488675"/>
              <a:ext cx="1304280" cy="288720"/>
            </p14:xfrm>
          </p:contentPart>
        </mc:Choice>
        <mc:Fallback xmlns="">
          <p:pic>
            <p:nvPicPr>
              <p:cNvPr id="15" name="Ink 14">
                <a:extLst>
                  <a:ext uri="{FF2B5EF4-FFF2-40B4-BE49-F238E27FC236}">
                    <a16:creationId xmlns:a16="http://schemas.microsoft.com/office/drawing/2014/main" id="{274B5B1E-678D-485D-84ED-F448DD9B2C56}"/>
                  </a:ext>
                </a:extLst>
              </p:cNvPr>
              <p:cNvPicPr/>
              <p:nvPr/>
            </p:nvPicPr>
            <p:blipFill>
              <a:blip r:embed="rId10"/>
              <a:stretch>
                <a:fillRect/>
              </a:stretch>
            </p:blipFill>
            <p:spPr>
              <a:xfrm>
                <a:off x="8423925" y="4480035"/>
                <a:ext cx="13219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2C7DC9FA-297E-40A6-98DF-F6307E4EC76D}"/>
                  </a:ext>
                </a:extLst>
              </p14:cNvPr>
              <p14:cNvContentPartPr/>
              <p14:nvPr/>
            </p14:nvContentPartPr>
            <p14:xfrm>
              <a:off x="6683325" y="5019675"/>
              <a:ext cx="3078000" cy="1467000"/>
            </p14:xfrm>
          </p:contentPart>
        </mc:Choice>
        <mc:Fallback xmlns="">
          <p:pic>
            <p:nvPicPr>
              <p:cNvPr id="16" name="Ink 15">
                <a:extLst>
                  <a:ext uri="{FF2B5EF4-FFF2-40B4-BE49-F238E27FC236}">
                    <a16:creationId xmlns:a16="http://schemas.microsoft.com/office/drawing/2014/main" id="{2C7DC9FA-297E-40A6-98DF-F6307E4EC76D}"/>
                  </a:ext>
                </a:extLst>
              </p:cNvPr>
              <p:cNvPicPr/>
              <p:nvPr/>
            </p:nvPicPr>
            <p:blipFill>
              <a:blip r:embed="rId12"/>
              <a:stretch>
                <a:fillRect/>
              </a:stretch>
            </p:blipFill>
            <p:spPr>
              <a:xfrm>
                <a:off x="6674325" y="5010675"/>
                <a:ext cx="3095640" cy="1484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10F97F1E-61A9-4555-A0A1-270F721BC0AC}"/>
                  </a:ext>
                </a:extLst>
              </p14:cNvPr>
              <p14:cNvContentPartPr/>
              <p14:nvPr/>
            </p14:nvContentPartPr>
            <p14:xfrm>
              <a:off x="1903245" y="4483635"/>
              <a:ext cx="1584720" cy="865440"/>
            </p14:xfrm>
          </p:contentPart>
        </mc:Choice>
        <mc:Fallback xmlns="">
          <p:pic>
            <p:nvPicPr>
              <p:cNvPr id="17" name="Ink 16">
                <a:extLst>
                  <a:ext uri="{FF2B5EF4-FFF2-40B4-BE49-F238E27FC236}">
                    <a16:creationId xmlns:a16="http://schemas.microsoft.com/office/drawing/2014/main" id="{10F97F1E-61A9-4555-A0A1-270F721BC0AC}"/>
                  </a:ext>
                </a:extLst>
              </p:cNvPr>
              <p:cNvPicPr/>
              <p:nvPr/>
            </p:nvPicPr>
            <p:blipFill>
              <a:blip r:embed="rId14"/>
              <a:stretch>
                <a:fillRect/>
              </a:stretch>
            </p:blipFill>
            <p:spPr>
              <a:xfrm>
                <a:off x="1894605" y="4474635"/>
                <a:ext cx="1602360" cy="883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511E718C-41A3-4153-BD47-4A77A2DFAB70}"/>
                  </a:ext>
                </a:extLst>
              </p14:cNvPr>
              <p14:cNvContentPartPr/>
              <p14:nvPr/>
            </p14:nvContentPartPr>
            <p14:xfrm>
              <a:off x="1980285" y="3240555"/>
              <a:ext cx="1532160" cy="1151280"/>
            </p14:xfrm>
          </p:contentPart>
        </mc:Choice>
        <mc:Fallback xmlns="">
          <p:pic>
            <p:nvPicPr>
              <p:cNvPr id="21" name="Ink 20">
                <a:extLst>
                  <a:ext uri="{FF2B5EF4-FFF2-40B4-BE49-F238E27FC236}">
                    <a16:creationId xmlns:a16="http://schemas.microsoft.com/office/drawing/2014/main" id="{511E718C-41A3-4153-BD47-4A77A2DFAB70}"/>
                  </a:ext>
                </a:extLst>
              </p:cNvPr>
              <p:cNvPicPr/>
              <p:nvPr/>
            </p:nvPicPr>
            <p:blipFill>
              <a:blip r:embed="rId16"/>
              <a:stretch>
                <a:fillRect/>
              </a:stretch>
            </p:blipFill>
            <p:spPr>
              <a:xfrm>
                <a:off x="1971285" y="3231915"/>
                <a:ext cx="1549800" cy="1168920"/>
              </a:xfrm>
              <a:prstGeom prst="rect">
                <a:avLst/>
              </a:prstGeom>
            </p:spPr>
          </p:pic>
        </mc:Fallback>
      </mc:AlternateContent>
    </p:spTree>
    <p:extLst>
      <p:ext uri="{BB962C8B-B14F-4D97-AF65-F5344CB8AC3E}">
        <p14:creationId xmlns:p14="http://schemas.microsoft.com/office/powerpoint/2010/main" val="352348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12727-454E-496B-86E2-CC9BC063AB89}"/>
              </a:ext>
            </a:extLst>
          </p:cNvPr>
          <p:cNvSpPr>
            <a:spLocks noGrp="1"/>
          </p:cNvSpPr>
          <p:nvPr>
            <p:ph type="title"/>
          </p:nvPr>
        </p:nvSpPr>
        <p:spPr/>
        <p:txBody>
          <a:bodyPr/>
          <a:lstStyle/>
          <a:p>
            <a:r>
              <a:rPr lang="en-US" dirty="0"/>
              <a:t>First Time Set Up – Part 3</a:t>
            </a:r>
          </a:p>
        </p:txBody>
      </p:sp>
      <p:sp>
        <p:nvSpPr>
          <p:cNvPr id="3" name="Content Placeholder 2">
            <a:extLst>
              <a:ext uri="{FF2B5EF4-FFF2-40B4-BE49-F238E27FC236}">
                <a16:creationId xmlns:a16="http://schemas.microsoft.com/office/drawing/2014/main" id="{9EA68C1E-5802-4DB1-A8A3-9612F51A8524}"/>
              </a:ext>
            </a:extLst>
          </p:cNvPr>
          <p:cNvSpPr>
            <a:spLocks noGrp="1"/>
          </p:cNvSpPr>
          <p:nvPr>
            <p:ph idx="1"/>
          </p:nvPr>
        </p:nvSpPr>
        <p:spPr>
          <a:xfrm>
            <a:off x="838200" y="1825625"/>
            <a:ext cx="10515600" cy="1489075"/>
          </a:xfrm>
        </p:spPr>
        <p:txBody>
          <a:bodyPr>
            <a:normAutofit fontScale="92500" lnSpcReduction="10000"/>
          </a:bodyPr>
          <a:lstStyle/>
          <a:p>
            <a:r>
              <a:rPr lang="en-US" dirty="0"/>
              <a:t>The “.</a:t>
            </a:r>
            <a:r>
              <a:rPr lang="en-US" dirty="0" err="1"/>
              <a:t>gitattributes</a:t>
            </a:r>
            <a:r>
              <a:rPr lang="en-US" dirty="0"/>
              <a:t>” file contains the settings for Git LFS for a particular project.</a:t>
            </a:r>
          </a:p>
          <a:p>
            <a:r>
              <a:rPr lang="en-US" dirty="0"/>
              <a:t>If you want the simplest set-up, track the files in the text editor example.</a:t>
            </a:r>
          </a:p>
          <a:p>
            <a:r>
              <a:rPr lang="en-US" dirty="0"/>
              <a:t>There are two ways to modify the file:</a:t>
            </a:r>
          </a:p>
          <a:p>
            <a:endParaRPr lang="en-US" dirty="0"/>
          </a:p>
        </p:txBody>
      </p:sp>
      <p:sp>
        <p:nvSpPr>
          <p:cNvPr id="4" name="Content Placeholder 2">
            <a:extLst>
              <a:ext uri="{FF2B5EF4-FFF2-40B4-BE49-F238E27FC236}">
                <a16:creationId xmlns:a16="http://schemas.microsoft.com/office/drawing/2014/main" id="{E01FF188-E268-49BA-86E6-762A282BF44C}"/>
              </a:ext>
            </a:extLst>
          </p:cNvPr>
          <p:cNvSpPr txBox="1">
            <a:spLocks/>
          </p:cNvSpPr>
          <p:nvPr/>
        </p:nvSpPr>
        <p:spPr>
          <a:xfrm>
            <a:off x="838200" y="3205163"/>
            <a:ext cx="10515600" cy="2971800"/>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Edit .</a:t>
            </a:r>
            <a:r>
              <a:rPr lang="en-US" dirty="0" err="1"/>
              <a:t>gitattributes</a:t>
            </a:r>
            <a:r>
              <a:rPr lang="en-US" dirty="0"/>
              <a:t> with a text editor.</a:t>
            </a:r>
          </a:p>
          <a:p>
            <a:endParaRPr lang="en-US" dirty="0"/>
          </a:p>
          <a:p>
            <a:endParaRPr lang="en-US" dirty="0"/>
          </a:p>
          <a:p>
            <a:endParaRPr lang="en-US" dirty="0"/>
          </a:p>
          <a:p>
            <a:endParaRPr lang="en-US" dirty="0"/>
          </a:p>
          <a:p>
            <a:r>
              <a:rPr lang="en-US" dirty="0"/>
              <a:t>Using console commands:</a:t>
            </a:r>
          </a:p>
        </p:txBody>
      </p:sp>
      <p:pic>
        <p:nvPicPr>
          <p:cNvPr id="5" name="Picture 4">
            <a:extLst>
              <a:ext uri="{FF2B5EF4-FFF2-40B4-BE49-F238E27FC236}">
                <a16:creationId xmlns:a16="http://schemas.microsoft.com/office/drawing/2014/main" id="{CAE4E45E-4E01-49DD-A400-4A965610441D}"/>
              </a:ext>
            </a:extLst>
          </p:cNvPr>
          <p:cNvPicPr>
            <a:picLocks noChangeAspect="1"/>
          </p:cNvPicPr>
          <p:nvPr/>
        </p:nvPicPr>
        <p:blipFill>
          <a:blip r:embed="rId2"/>
          <a:stretch>
            <a:fillRect/>
          </a:stretch>
        </p:blipFill>
        <p:spPr>
          <a:xfrm>
            <a:off x="6284315" y="3674684"/>
            <a:ext cx="4525407" cy="2512187"/>
          </a:xfrm>
          <a:prstGeom prst="rect">
            <a:avLst/>
          </a:prstGeom>
        </p:spPr>
      </p:pic>
      <p:sp>
        <p:nvSpPr>
          <p:cNvPr id="6" name="Content Placeholder 2">
            <a:extLst>
              <a:ext uri="{FF2B5EF4-FFF2-40B4-BE49-F238E27FC236}">
                <a16:creationId xmlns:a16="http://schemas.microsoft.com/office/drawing/2014/main" id="{99538B88-A4CB-42E7-A495-067970062E0C}"/>
              </a:ext>
            </a:extLst>
          </p:cNvPr>
          <p:cNvSpPr txBox="1">
            <a:spLocks/>
          </p:cNvSpPr>
          <p:nvPr/>
        </p:nvSpPr>
        <p:spPr>
          <a:xfrm>
            <a:off x="8736700" y="4447747"/>
            <a:ext cx="1388375" cy="848154"/>
          </a:xfrm>
          <a:prstGeom prst="rect">
            <a:avLst/>
          </a:prstGeom>
        </p:spPr>
        <p:txBody>
          <a:bodyPr vert="horz" lIns="91440" tIns="45720" rIns="91440" bIns="45720" numCol="1"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Or any file type</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200BE331-D5D6-462B-A16D-AEB17EE1D6A2}"/>
                  </a:ext>
                </a:extLst>
              </p14:cNvPr>
              <p14:cNvContentPartPr/>
              <p14:nvPr/>
            </p14:nvContentPartPr>
            <p14:xfrm>
              <a:off x="7877887" y="4501545"/>
              <a:ext cx="844560" cy="293760"/>
            </p14:xfrm>
          </p:contentPart>
        </mc:Choice>
        <mc:Fallback xmlns="">
          <p:pic>
            <p:nvPicPr>
              <p:cNvPr id="7" name="Ink 6">
                <a:extLst>
                  <a:ext uri="{FF2B5EF4-FFF2-40B4-BE49-F238E27FC236}">
                    <a16:creationId xmlns:a16="http://schemas.microsoft.com/office/drawing/2014/main" id="{200BE331-D5D6-462B-A16D-AEB17EE1D6A2}"/>
                  </a:ext>
                </a:extLst>
              </p:cNvPr>
              <p:cNvPicPr/>
              <p:nvPr/>
            </p:nvPicPr>
            <p:blipFill>
              <a:blip r:embed="rId4"/>
              <a:stretch>
                <a:fillRect/>
              </a:stretch>
            </p:blipFill>
            <p:spPr>
              <a:xfrm>
                <a:off x="7869247" y="4492905"/>
                <a:ext cx="862200" cy="311400"/>
              </a:xfrm>
              <a:prstGeom prst="rect">
                <a:avLst/>
              </a:prstGeom>
            </p:spPr>
          </p:pic>
        </mc:Fallback>
      </mc:AlternateContent>
      <p:pic>
        <p:nvPicPr>
          <p:cNvPr id="8" name="Picture 7">
            <a:extLst>
              <a:ext uri="{FF2B5EF4-FFF2-40B4-BE49-F238E27FC236}">
                <a16:creationId xmlns:a16="http://schemas.microsoft.com/office/drawing/2014/main" id="{B96620AC-6615-41D9-9EF6-9F79784B814C}"/>
              </a:ext>
            </a:extLst>
          </p:cNvPr>
          <p:cNvPicPr>
            <a:picLocks noChangeAspect="1"/>
          </p:cNvPicPr>
          <p:nvPr/>
        </p:nvPicPr>
        <p:blipFill>
          <a:blip r:embed="rId5"/>
          <a:stretch>
            <a:fillRect/>
          </a:stretch>
        </p:blipFill>
        <p:spPr>
          <a:xfrm>
            <a:off x="2134442" y="3674684"/>
            <a:ext cx="3150879" cy="2512187"/>
          </a:xfrm>
          <a:prstGeom prst="rect">
            <a:avLst/>
          </a:prstGeom>
        </p:spPr>
      </p:pic>
    </p:spTree>
    <p:extLst>
      <p:ext uri="{BB962C8B-B14F-4D97-AF65-F5344CB8AC3E}">
        <p14:creationId xmlns:p14="http://schemas.microsoft.com/office/powerpoint/2010/main" val="3588811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1E374-5FA8-4798-A3C5-F554FA661F60}"/>
              </a:ext>
            </a:extLst>
          </p:cNvPr>
          <p:cNvSpPr>
            <a:spLocks noGrp="1"/>
          </p:cNvSpPr>
          <p:nvPr>
            <p:ph type="title"/>
          </p:nvPr>
        </p:nvSpPr>
        <p:spPr/>
        <p:txBody>
          <a:bodyPr/>
          <a:lstStyle/>
          <a:p>
            <a:r>
              <a:rPr lang="en-US" dirty="0"/>
              <a:t>Why Modify?</a:t>
            </a:r>
          </a:p>
        </p:txBody>
      </p:sp>
      <p:sp>
        <p:nvSpPr>
          <p:cNvPr id="3" name="Content Placeholder 2">
            <a:extLst>
              <a:ext uri="{FF2B5EF4-FFF2-40B4-BE49-F238E27FC236}">
                <a16:creationId xmlns:a16="http://schemas.microsoft.com/office/drawing/2014/main" id="{E9DFCF23-1BFC-485F-9A7C-1266450E0654}"/>
              </a:ext>
            </a:extLst>
          </p:cNvPr>
          <p:cNvSpPr>
            <a:spLocks noGrp="1"/>
          </p:cNvSpPr>
          <p:nvPr>
            <p:ph idx="1"/>
          </p:nvPr>
        </p:nvSpPr>
        <p:spPr/>
        <p:txBody>
          <a:bodyPr/>
          <a:lstStyle/>
          <a:p>
            <a:r>
              <a:rPr lang="en-US" dirty="0"/>
              <a:t>By default, Unreal will set the project to add everything in “Content” to Git LFS.</a:t>
            </a:r>
          </a:p>
          <a:p>
            <a:r>
              <a:rPr lang="en-US" dirty="0"/>
              <a:t>That means unnecessary files are using precious Git LFS space.</a:t>
            </a:r>
          </a:p>
          <a:p>
            <a:pPr lvl="1"/>
            <a:r>
              <a:rPr lang="en-US" dirty="0"/>
              <a:t>For greater control of tracking (and storage use), set it to track individual files rather than files of a specific type.</a:t>
            </a:r>
          </a:p>
        </p:txBody>
      </p:sp>
    </p:spTree>
    <p:extLst>
      <p:ext uri="{BB962C8B-B14F-4D97-AF65-F5344CB8AC3E}">
        <p14:creationId xmlns:p14="http://schemas.microsoft.com/office/powerpoint/2010/main" val="1709901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C37D-2CB0-43D6-BD61-CE82196BAD7A}"/>
              </a:ext>
            </a:extLst>
          </p:cNvPr>
          <p:cNvSpPr>
            <a:spLocks noGrp="1"/>
          </p:cNvSpPr>
          <p:nvPr>
            <p:ph type="title"/>
          </p:nvPr>
        </p:nvSpPr>
        <p:spPr/>
        <p:txBody>
          <a:bodyPr/>
          <a:lstStyle/>
          <a:p>
            <a:r>
              <a:rPr lang="en-US" dirty="0"/>
              <a:t>First Time Set Up – Part 4</a:t>
            </a:r>
          </a:p>
        </p:txBody>
      </p:sp>
      <p:sp>
        <p:nvSpPr>
          <p:cNvPr id="4" name="Content Placeholder 3">
            <a:extLst>
              <a:ext uri="{FF2B5EF4-FFF2-40B4-BE49-F238E27FC236}">
                <a16:creationId xmlns:a16="http://schemas.microsoft.com/office/drawing/2014/main" id="{2F155461-411C-4521-8958-FFBE3AC45DC0}"/>
              </a:ext>
            </a:extLst>
          </p:cNvPr>
          <p:cNvSpPr>
            <a:spLocks noGrp="1"/>
          </p:cNvSpPr>
          <p:nvPr>
            <p:ph sz="half" idx="1"/>
          </p:nvPr>
        </p:nvSpPr>
        <p:spPr/>
        <p:txBody>
          <a:bodyPr/>
          <a:lstStyle/>
          <a:p>
            <a:r>
              <a:rPr lang="en-US" dirty="0"/>
              <a:t>Save and close out of the project.</a:t>
            </a:r>
          </a:p>
          <a:p>
            <a:r>
              <a:rPr lang="en-US" dirty="0"/>
              <a:t>Open GitHub Desktop</a:t>
            </a:r>
          </a:p>
          <a:p>
            <a:r>
              <a:rPr lang="en-US" dirty="0"/>
              <a:t>Click “File-&gt;Add a local repository”</a:t>
            </a:r>
          </a:p>
          <a:p>
            <a:r>
              <a:rPr lang="en-US" dirty="0"/>
              <a:t>Navigate to the game project folder</a:t>
            </a:r>
          </a:p>
        </p:txBody>
      </p:sp>
      <p:pic>
        <p:nvPicPr>
          <p:cNvPr id="6" name="Content Placeholder 5">
            <a:extLst>
              <a:ext uri="{FF2B5EF4-FFF2-40B4-BE49-F238E27FC236}">
                <a16:creationId xmlns:a16="http://schemas.microsoft.com/office/drawing/2014/main" id="{79D3EF4E-8532-4C2E-B508-B7A77D6FD9BA}"/>
              </a:ext>
            </a:extLst>
          </p:cNvPr>
          <p:cNvPicPr>
            <a:picLocks noGrp="1" noChangeAspect="1"/>
          </p:cNvPicPr>
          <p:nvPr>
            <p:ph sz="half" idx="2"/>
          </p:nvPr>
        </p:nvPicPr>
        <p:blipFill>
          <a:blip r:embed="rId2"/>
          <a:stretch>
            <a:fillRect/>
          </a:stretch>
        </p:blipFill>
        <p:spPr>
          <a:xfrm>
            <a:off x="6379115" y="2249488"/>
            <a:ext cx="4461382" cy="3541712"/>
          </a:xfrm>
          <a:prstGeom prst="rect">
            <a:avLst/>
          </a:prstGeom>
        </p:spPr>
      </p:pic>
    </p:spTree>
    <p:extLst>
      <p:ext uri="{BB962C8B-B14F-4D97-AF65-F5344CB8AC3E}">
        <p14:creationId xmlns:p14="http://schemas.microsoft.com/office/powerpoint/2010/main" val="2361503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90B92-197D-4118-ABCA-A748B83F8F40}"/>
              </a:ext>
            </a:extLst>
          </p:cNvPr>
          <p:cNvSpPr>
            <a:spLocks noGrp="1"/>
          </p:cNvSpPr>
          <p:nvPr>
            <p:ph type="title"/>
          </p:nvPr>
        </p:nvSpPr>
        <p:spPr/>
        <p:txBody>
          <a:bodyPr/>
          <a:lstStyle/>
          <a:p>
            <a:r>
              <a:rPr lang="en-US" dirty="0"/>
              <a:t>First Time Set Up – Part 5</a:t>
            </a:r>
          </a:p>
        </p:txBody>
      </p:sp>
      <p:sp>
        <p:nvSpPr>
          <p:cNvPr id="4" name="Content Placeholder 3">
            <a:extLst>
              <a:ext uri="{FF2B5EF4-FFF2-40B4-BE49-F238E27FC236}">
                <a16:creationId xmlns:a16="http://schemas.microsoft.com/office/drawing/2014/main" id="{1C68CB96-B725-461A-9BFD-98C90DE18B5D}"/>
              </a:ext>
            </a:extLst>
          </p:cNvPr>
          <p:cNvSpPr>
            <a:spLocks noGrp="1"/>
          </p:cNvSpPr>
          <p:nvPr>
            <p:ph sz="half" idx="1"/>
          </p:nvPr>
        </p:nvSpPr>
        <p:spPr/>
        <p:txBody>
          <a:bodyPr>
            <a:normAutofit fontScale="92500" lnSpcReduction="10000"/>
          </a:bodyPr>
          <a:lstStyle/>
          <a:p>
            <a:r>
              <a:rPr lang="en-US" dirty="0"/>
              <a:t>Uploading your project to GitHub.</a:t>
            </a:r>
          </a:p>
          <a:p>
            <a:r>
              <a:rPr lang="en-US" dirty="0"/>
              <a:t>You should see something like the side image.</a:t>
            </a:r>
          </a:p>
          <a:p>
            <a:r>
              <a:rPr lang="en-US" dirty="0"/>
              <a:t>Traditionally, the first commit is called “Initial commit” so type that here</a:t>
            </a:r>
          </a:p>
          <a:p>
            <a:r>
              <a:rPr lang="en-US" dirty="0"/>
              <a:t>Then click the “Commit to…” button.</a:t>
            </a:r>
          </a:p>
          <a:p>
            <a:r>
              <a:rPr lang="en-US" dirty="0"/>
              <a:t>Then click the “Publish repository” button.</a:t>
            </a:r>
          </a:p>
        </p:txBody>
      </p:sp>
      <p:pic>
        <p:nvPicPr>
          <p:cNvPr id="6" name="Content Placeholder 5">
            <a:extLst>
              <a:ext uri="{FF2B5EF4-FFF2-40B4-BE49-F238E27FC236}">
                <a16:creationId xmlns:a16="http://schemas.microsoft.com/office/drawing/2014/main" id="{B80E953B-A5CE-4AFC-B052-E86D2D59DADE}"/>
              </a:ext>
            </a:extLst>
          </p:cNvPr>
          <p:cNvPicPr>
            <a:picLocks noGrp="1" noChangeAspect="1"/>
          </p:cNvPicPr>
          <p:nvPr>
            <p:ph sz="half" idx="2"/>
          </p:nvPr>
        </p:nvPicPr>
        <p:blipFill>
          <a:blip r:embed="rId2"/>
          <a:stretch>
            <a:fillRect/>
          </a:stretch>
        </p:blipFill>
        <p:spPr>
          <a:xfrm>
            <a:off x="6172200" y="2348590"/>
            <a:ext cx="4875213" cy="3343508"/>
          </a:xfrm>
          <a:prstGeom prst="rect">
            <a:avLst/>
          </a:prstGeom>
        </p:spPr>
      </p:pic>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9F5B94A1-3669-49BA-8ED4-0A21C7165319}"/>
                  </a:ext>
                </a:extLst>
              </p14:cNvPr>
              <p14:cNvContentPartPr/>
              <p14:nvPr/>
            </p14:nvContentPartPr>
            <p14:xfrm>
              <a:off x="2790367" y="2749515"/>
              <a:ext cx="6679800" cy="3585600"/>
            </p14:xfrm>
          </p:contentPart>
        </mc:Choice>
        <mc:Fallback xmlns="">
          <p:pic>
            <p:nvPicPr>
              <p:cNvPr id="14" name="Ink 13">
                <a:extLst>
                  <a:ext uri="{FF2B5EF4-FFF2-40B4-BE49-F238E27FC236}">
                    <a16:creationId xmlns:a16="http://schemas.microsoft.com/office/drawing/2014/main" id="{9F5B94A1-3669-49BA-8ED4-0A21C7165319}"/>
                  </a:ext>
                </a:extLst>
              </p:cNvPr>
              <p:cNvPicPr/>
              <p:nvPr/>
            </p:nvPicPr>
            <p:blipFill>
              <a:blip r:embed="rId4"/>
              <a:stretch>
                <a:fillRect/>
              </a:stretch>
            </p:blipFill>
            <p:spPr>
              <a:xfrm>
                <a:off x="2781367" y="2740875"/>
                <a:ext cx="6697440" cy="3603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 name="Ink 20">
                <a:extLst>
                  <a:ext uri="{FF2B5EF4-FFF2-40B4-BE49-F238E27FC236}">
                    <a16:creationId xmlns:a16="http://schemas.microsoft.com/office/drawing/2014/main" id="{C4B15696-A7C8-44D9-BD7E-884A8E637135}"/>
                  </a:ext>
                </a:extLst>
              </p14:cNvPr>
              <p14:cNvContentPartPr/>
              <p14:nvPr/>
            </p14:nvContentPartPr>
            <p14:xfrm>
              <a:off x="5156205" y="4153875"/>
              <a:ext cx="1266480" cy="730080"/>
            </p14:xfrm>
          </p:contentPart>
        </mc:Choice>
        <mc:Fallback xmlns="">
          <p:pic>
            <p:nvPicPr>
              <p:cNvPr id="21" name="Ink 20">
                <a:extLst>
                  <a:ext uri="{FF2B5EF4-FFF2-40B4-BE49-F238E27FC236}">
                    <a16:creationId xmlns:a16="http://schemas.microsoft.com/office/drawing/2014/main" id="{C4B15696-A7C8-44D9-BD7E-884A8E637135}"/>
                  </a:ext>
                </a:extLst>
              </p:cNvPr>
              <p:cNvPicPr/>
              <p:nvPr/>
            </p:nvPicPr>
            <p:blipFill>
              <a:blip r:embed="rId6"/>
              <a:stretch>
                <a:fillRect/>
              </a:stretch>
            </p:blipFill>
            <p:spPr>
              <a:xfrm>
                <a:off x="5147565" y="4144875"/>
                <a:ext cx="1284120" cy="747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Ink 21">
                <a:extLst>
                  <a:ext uri="{FF2B5EF4-FFF2-40B4-BE49-F238E27FC236}">
                    <a16:creationId xmlns:a16="http://schemas.microsoft.com/office/drawing/2014/main" id="{52CD7412-8F88-46C4-AB32-B5AFFEDC2B72}"/>
                  </a:ext>
                </a:extLst>
              </p14:cNvPr>
              <p14:cNvContentPartPr/>
              <p14:nvPr/>
            </p14:nvContentPartPr>
            <p14:xfrm>
              <a:off x="5475885" y="4801515"/>
              <a:ext cx="800280" cy="856440"/>
            </p14:xfrm>
          </p:contentPart>
        </mc:Choice>
        <mc:Fallback xmlns="">
          <p:pic>
            <p:nvPicPr>
              <p:cNvPr id="22" name="Ink 21">
                <a:extLst>
                  <a:ext uri="{FF2B5EF4-FFF2-40B4-BE49-F238E27FC236}">
                    <a16:creationId xmlns:a16="http://schemas.microsoft.com/office/drawing/2014/main" id="{52CD7412-8F88-46C4-AB32-B5AFFEDC2B72}"/>
                  </a:ext>
                </a:extLst>
              </p:cNvPr>
              <p:cNvPicPr/>
              <p:nvPr/>
            </p:nvPicPr>
            <p:blipFill>
              <a:blip r:embed="rId8"/>
              <a:stretch>
                <a:fillRect/>
              </a:stretch>
            </p:blipFill>
            <p:spPr>
              <a:xfrm>
                <a:off x="5467245" y="4792875"/>
                <a:ext cx="817920" cy="874080"/>
              </a:xfrm>
              <a:prstGeom prst="rect">
                <a:avLst/>
              </a:prstGeom>
            </p:spPr>
          </p:pic>
        </mc:Fallback>
      </mc:AlternateContent>
    </p:spTree>
    <p:extLst>
      <p:ext uri="{BB962C8B-B14F-4D97-AF65-F5344CB8AC3E}">
        <p14:creationId xmlns:p14="http://schemas.microsoft.com/office/powerpoint/2010/main" val="954165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C02C9-C9EA-4FB8-ACC7-7D5DED584B91}"/>
              </a:ext>
            </a:extLst>
          </p:cNvPr>
          <p:cNvSpPr>
            <a:spLocks noGrp="1"/>
          </p:cNvSpPr>
          <p:nvPr>
            <p:ph type="title"/>
          </p:nvPr>
        </p:nvSpPr>
        <p:spPr/>
        <p:txBody>
          <a:bodyPr/>
          <a:lstStyle/>
          <a:p>
            <a:r>
              <a:rPr lang="en-US" dirty="0"/>
              <a:t>First Time Set Up – Part 6</a:t>
            </a:r>
          </a:p>
        </p:txBody>
      </p:sp>
      <p:sp>
        <p:nvSpPr>
          <p:cNvPr id="4" name="Content Placeholder 3">
            <a:extLst>
              <a:ext uri="{FF2B5EF4-FFF2-40B4-BE49-F238E27FC236}">
                <a16:creationId xmlns:a16="http://schemas.microsoft.com/office/drawing/2014/main" id="{3F15B178-E7FF-4DBF-81E0-B5F3BA92A6DD}"/>
              </a:ext>
            </a:extLst>
          </p:cNvPr>
          <p:cNvSpPr>
            <a:spLocks noGrp="1"/>
          </p:cNvSpPr>
          <p:nvPr>
            <p:ph sz="half" idx="1"/>
          </p:nvPr>
        </p:nvSpPr>
        <p:spPr/>
        <p:txBody>
          <a:bodyPr>
            <a:normAutofit fontScale="85000" lnSpcReduction="20000"/>
          </a:bodyPr>
          <a:lstStyle/>
          <a:p>
            <a:r>
              <a:rPr lang="en-US" dirty="0"/>
              <a:t>You’ll get this pop-up.</a:t>
            </a:r>
          </a:p>
          <a:p>
            <a:r>
              <a:rPr lang="en-US" dirty="0"/>
              <a:t>Leave the “Name” section alone.</a:t>
            </a:r>
          </a:p>
          <a:p>
            <a:r>
              <a:rPr lang="en-US" dirty="0"/>
              <a:t>“Description” is what will show up in the “About” page of the repository.</a:t>
            </a:r>
          </a:p>
          <a:p>
            <a:r>
              <a:rPr lang="en-US" dirty="0"/>
              <a:t>“Keep this code private” will determine if you have a public or private repository.</a:t>
            </a:r>
          </a:p>
          <a:p>
            <a:pPr lvl="1"/>
            <a:r>
              <a:rPr lang="en-US" dirty="0"/>
              <a:t>Look at GitHub’s policy on private repositories before using them.</a:t>
            </a:r>
          </a:p>
          <a:p>
            <a:r>
              <a:rPr lang="en-US" dirty="0"/>
              <a:t>Click “Publish repository”</a:t>
            </a:r>
          </a:p>
        </p:txBody>
      </p:sp>
      <p:pic>
        <p:nvPicPr>
          <p:cNvPr id="6" name="Content Placeholder 5">
            <a:extLst>
              <a:ext uri="{FF2B5EF4-FFF2-40B4-BE49-F238E27FC236}">
                <a16:creationId xmlns:a16="http://schemas.microsoft.com/office/drawing/2014/main" id="{5AC7C687-93DC-4F87-B70E-BA66E1104BC9}"/>
              </a:ext>
            </a:extLst>
          </p:cNvPr>
          <p:cNvPicPr>
            <a:picLocks noGrp="1" noChangeAspect="1"/>
          </p:cNvPicPr>
          <p:nvPr>
            <p:ph sz="half" idx="2"/>
          </p:nvPr>
        </p:nvPicPr>
        <p:blipFill>
          <a:blip r:embed="rId2"/>
          <a:stretch>
            <a:fillRect/>
          </a:stretch>
        </p:blipFill>
        <p:spPr>
          <a:xfrm>
            <a:off x="6172200" y="2341806"/>
            <a:ext cx="4875213" cy="3357076"/>
          </a:xfrm>
          <a:prstGeom prst="rect">
            <a:avLst/>
          </a:prstGeom>
        </p:spPr>
      </p:pic>
    </p:spTree>
    <p:extLst>
      <p:ext uri="{BB962C8B-B14F-4D97-AF65-F5344CB8AC3E}">
        <p14:creationId xmlns:p14="http://schemas.microsoft.com/office/powerpoint/2010/main" val="3777921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0F2B-1FB2-4314-9509-1CB4C4354695}"/>
              </a:ext>
            </a:extLst>
          </p:cNvPr>
          <p:cNvSpPr>
            <a:spLocks noGrp="1"/>
          </p:cNvSpPr>
          <p:nvPr>
            <p:ph type="title"/>
          </p:nvPr>
        </p:nvSpPr>
        <p:spPr/>
        <p:txBody>
          <a:bodyPr/>
          <a:lstStyle/>
          <a:p>
            <a:r>
              <a:rPr lang="en-US" dirty="0"/>
              <a:t>First Time Set Up - Final</a:t>
            </a:r>
          </a:p>
        </p:txBody>
      </p:sp>
      <p:sp>
        <p:nvSpPr>
          <p:cNvPr id="7" name="Content Placeholder 6">
            <a:extLst>
              <a:ext uri="{FF2B5EF4-FFF2-40B4-BE49-F238E27FC236}">
                <a16:creationId xmlns:a16="http://schemas.microsoft.com/office/drawing/2014/main" id="{342E0310-60BC-42EB-881E-D0660188C046}"/>
              </a:ext>
            </a:extLst>
          </p:cNvPr>
          <p:cNvSpPr>
            <a:spLocks noGrp="1"/>
          </p:cNvSpPr>
          <p:nvPr>
            <p:ph idx="1"/>
          </p:nvPr>
        </p:nvSpPr>
        <p:spPr/>
        <p:txBody>
          <a:bodyPr/>
          <a:lstStyle/>
          <a:p>
            <a:r>
              <a:rPr lang="en-US" dirty="0"/>
              <a:t>You’re done!</a:t>
            </a:r>
          </a:p>
          <a:p>
            <a:r>
              <a:rPr lang="en-US" dirty="0"/>
              <a:t>Once done uploading, go to </a:t>
            </a:r>
            <a:r>
              <a:rPr lang="en-US" dirty="0">
                <a:hlinkClick r:id="rId2"/>
              </a:rPr>
              <a:t>https://github.com/</a:t>
            </a:r>
            <a:r>
              <a:rPr lang="en-US" dirty="0"/>
              <a:t> to check that it uploaded okay.</a:t>
            </a:r>
          </a:p>
        </p:txBody>
      </p:sp>
      <p:pic>
        <p:nvPicPr>
          <p:cNvPr id="18" name="Picture 17">
            <a:extLst>
              <a:ext uri="{FF2B5EF4-FFF2-40B4-BE49-F238E27FC236}">
                <a16:creationId xmlns:a16="http://schemas.microsoft.com/office/drawing/2014/main" id="{9F48983C-AC09-4B03-A90A-2D0E124B5289}"/>
              </a:ext>
            </a:extLst>
          </p:cNvPr>
          <p:cNvPicPr>
            <a:picLocks noChangeAspect="1"/>
          </p:cNvPicPr>
          <p:nvPr/>
        </p:nvPicPr>
        <p:blipFill>
          <a:blip r:embed="rId3"/>
          <a:stretch>
            <a:fillRect/>
          </a:stretch>
        </p:blipFill>
        <p:spPr>
          <a:xfrm>
            <a:off x="2541560" y="3311501"/>
            <a:ext cx="7105702" cy="3257574"/>
          </a:xfrm>
          <a:prstGeom prst="rect">
            <a:avLst/>
          </a:prstGeom>
        </p:spPr>
      </p:pic>
    </p:spTree>
    <p:extLst>
      <p:ext uri="{BB962C8B-B14F-4D97-AF65-F5344CB8AC3E}">
        <p14:creationId xmlns:p14="http://schemas.microsoft.com/office/powerpoint/2010/main" val="4160558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3F0A6-9BEA-4D84-A390-9671D952FB6E}"/>
              </a:ext>
            </a:extLst>
          </p:cNvPr>
          <p:cNvSpPr>
            <a:spLocks noGrp="1"/>
          </p:cNvSpPr>
          <p:nvPr>
            <p:ph type="title"/>
          </p:nvPr>
        </p:nvSpPr>
        <p:spPr/>
        <p:txBody>
          <a:bodyPr/>
          <a:lstStyle/>
          <a:p>
            <a:r>
              <a:rPr lang="en-US" dirty="0"/>
              <a:t>Context of this Presentation</a:t>
            </a:r>
          </a:p>
        </p:txBody>
      </p:sp>
      <p:sp>
        <p:nvSpPr>
          <p:cNvPr id="3" name="Content Placeholder 2">
            <a:extLst>
              <a:ext uri="{FF2B5EF4-FFF2-40B4-BE49-F238E27FC236}">
                <a16:creationId xmlns:a16="http://schemas.microsoft.com/office/drawing/2014/main" id="{A9071EB7-49CD-4309-9506-F16119A47FA4}"/>
              </a:ext>
            </a:extLst>
          </p:cNvPr>
          <p:cNvSpPr>
            <a:spLocks noGrp="1"/>
          </p:cNvSpPr>
          <p:nvPr>
            <p:ph idx="1"/>
          </p:nvPr>
        </p:nvSpPr>
        <p:spPr/>
        <p:txBody>
          <a:bodyPr>
            <a:normAutofit fontScale="85000" lnSpcReduction="10000"/>
          </a:bodyPr>
          <a:lstStyle/>
          <a:p>
            <a:r>
              <a:rPr lang="en-US" dirty="0"/>
              <a:t>This presentation was created using:</a:t>
            </a:r>
          </a:p>
          <a:p>
            <a:pPr lvl="1"/>
            <a:r>
              <a:rPr lang="en-US" dirty="0"/>
              <a:t>Git version: 2.30.0</a:t>
            </a:r>
          </a:p>
          <a:p>
            <a:pPr lvl="1"/>
            <a:r>
              <a:rPr lang="en-US" dirty="0"/>
              <a:t>Git LFS version: 2.13.2</a:t>
            </a:r>
          </a:p>
          <a:p>
            <a:pPr lvl="1"/>
            <a:r>
              <a:rPr lang="en-US" dirty="0"/>
              <a:t>GitHub Desktop version: 2.6.3</a:t>
            </a:r>
          </a:p>
          <a:p>
            <a:pPr lvl="1"/>
            <a:r>
              <a:rPr lang="en-US" dirty="0"/>
              <a:t>Unreal Engine: 4.25.4</a:t>
            </a:r>
          </a:p>
          <a:p>
            <a:r>
              <a:rPr lang="en-US" dirty="0"/>
              <a:t>It was also created on 2/12/2021</a:t>
            </a:r>
          </a:p>
          <a:p>
            <a:r>
              <a:rPr lang="en-US" dirty="0"/>
              <a:t>Elements of this presentation may carry over to other versions of the software, but there are no guarantees.</a:t>
            </a:r>
          </a:p>
          <a:p>
            <a:r>
              <a:rPr lang="en-US" dirty="0"/>
              <a:t>Any prices and/or data plans mentioned were valid on the date of creating this presentation.</a:t>
            </a:r>
          </a:p>
        </p:txBody>
      </p:sp>
    </p:spTree>
    <p:extLst>
      <p:ext uri="{BB962C8B-B14F-4D97-AF65-F5344CB8AC3E}">
        <p14:creationId xmlns:p14="http://schemas.microsoft.com/office/powerpoint/2010/main" val="340762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D32C-49E7-4868-A2E9-14D35B5487D7}"/>
              </a:ext>
            </a:extLst>
          </p:cNvPr>
          <p:cNvSpPr>
            <a:spLocks noGrp="1"/>
          </p:cNvSpPr>
          <p:nvPr>
            <p:ph type="title"/>
          </p:nvPr>
        </p:nvSpPr>
        <p:spPr/>
        <p:txBody>
          <a:bodyPr/>
          <a:lstStyle/>
          <a:p>
            <a:r>
              <a:rPr lang="en-US" dirty="0"/>
              <a:t>Others Accessing the Project</a:t>
            </a:r>
          </a:p>
        </p:txBody>
      </p:sp>
      <p:sp>
        <p:nvSpPr>
          <p:cNvPr id="3" name="Text Placeholder 2">
            <a:extLst>
              <a:ext uri="{FF2B5EF4-FFF2-40B4-BE49-F238E27FC236}">
                <a16:creationId xmlns:a16="http://schemas.microsoft.com/office/drawing/2014/main" id="{1F13BD9D-6F4B-418A-B237-3EBDD81440A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16713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3463-0904-45FB-B4F4-BD9DC172185F}"/>
              </a:ext>
            </a:extLst>
          </p:cNvPr>
          <p:cNvSpPr>
            <a:spLocks noGrp="1"/>
          </p:cNvSpPr>
          <p:nvPr>
            <p:ph type="title"/>
          </p:nvPr>
        </p:nvSpPr>
        <p:spPr/>
        <p:txBody>
          <a:bodyPr/>
          <a:lstStyle/>
          <a:p>
            <a:r>
              <a:rPr lang="en-US" dirty="0"/>
              <a:t>Add Teammates as Collaborators</a:t>
            </a:r>
          </a:p>
        </p:txBody>
      </p:sp>
      <p:sp>
        <p:nvSpPr>
          <p:cNvPr id="7" name="Content Placeholder 6">
            <a:extLst>
              <a:ext uri="{FF2B5EF4-FFF2-40B4-BE49-F238E27FC236}">
                <a16:creationId xmlns:a16="http://schemas.microsoft.com/office/drawing/2014/main" id="{9C043973-FD94-4F98-B80A-B290C93A9870}"/>
              </a:ext>
            </a:extLst>
          </p:cNvPr>
          <p:cNvSpPr>
            <a:spLocks noGrp="1"/>
          </p:cNvSpPr>
          <p:nvPr>
            <p:ph sz="half" idx="1"/>
          </p:nvPr>
        </p:nvSpPr>
        <p:spPr/>
        <p:txBody>
          <a:bodyPr>
            <a:normAutofit fontScale="92500" lnSpcReduction="20000"/>
          </a:bodyPr>
          <a:lstStyle/>
          <a:p>
            <a:r>
              <a:rPr lang="en-US" dirty="0"/>
              <a:t>Only collaborators can modify a project.</a:t>
            </a:r>
          </a:p>
          <a:p>
            <a:r>
              <a:rPr lang="en-US" dirty="0"/>
              <a:t>Open the project repository.</a:t>
            </a:r>
          </a:p>
          <a:p>
            <a:r>
              <a:rPr lang="en-US" dirty="0"/>
              <a:t>Go to “Settings”</a:t>
            </a:r>
          </a:p>
          <a:p>
            <a:r>
              <a:rPr lang="en-US" dirty="0"/>
              <a:t>Click “Manage access”</a:t>
            </a:r>
          </a:p>
          <a:p>
            <a:r>
              <a:rPr lang="en-US" dirty="0"/>
              <a:t>Click “Invite a collaborator”</a:t>
            </a:r>
          </a:p>
          <a:p>
            <a:r>
              <a:rPr lang="en-US" dirty="0"/>
              <a:t>Enter their username.</a:t>
            </a:r>
          </a:p>
          <a:p>
            <a:r>
              <a:rPr lang="en-US" dirty="0"/>
              <a:t>They will receive an email invite.</a:t>
            </a:r>
          </a:p>
        </p:txBody>
      </p:sp>
      <p:pic>
        <p:nvPicPr>
          <p:cNvPr id="9" name="Content Placeholder 8">
            <a:extLst>
              <a:ext uri="{FF2B5EF4-FFF2-40B4-BE49-F238E27FC236}">
                <a16:creationId xmlns:a16="http://schemas.microsoft.com/office/drawing/2014/main" id="{11C113FA-2AD6-4C72-ADA7-3BD7B53B455F}"/>
              </a:ext>
            </a:extLst>
          </p:cNvPr>
          <p:cNvPicPr>
            <a:picLocks noGrp="1" noChangeAspect="1"/>
          </p:cNvPicPr>
          <p:nvPr>
            <p:ph sz="half" idx="2"/>
          </p:nvPr>
        </p:nvPicPr>
        <p:blipFill>
          <a:blip r:embed="rId2"/>
          <a:stretch>
            <a:fillRect/>
          </a:stretch>
        </p:blipFill>
        <p:spPr>
          <a:xfrm>
            <a:off x="6172202" y="2270490"/>
            <a:ext cx="5181600" cy="3164745"/>
          </a:xfrm>
          <a:prstGeom prst="rect">
            <a:avLst/>
          </a:prstGeom>
        </p:spPr>
      </p:pic>
    </p:spTree>
    <p:extLst>
      <p:ext uri="{BB962C8B-B14F-4D97-AF65-F5344CB8AC3E}">
        <p14:creationId xmlns:p14="http://schemas.microsoft.com/office/powerpoint/2010/main" val="2061952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FBF2D-088A-423D-86D6-5C40B0F57E0B}"/>
              </a:ext>
            </a:extLst>
          </p:cNvPr>
          <p:cNvSpPr>
            <a:spLocks noGrp="1"/>
          </p:cNvSpPr>
          <p:nvPr>
            <p:ph type="title"/>
          </p:nvPr>
        </p:nvSpPr>
        <p:spPr/>
        <p:txBody>
          <a:bodyPr/>
          <a:lstStyle/>
          <a:p>
            <a:r>
              <a:rPr lang="en-US" dirty="0"/>
              <a:t>Downloading the Project</a:t>
            </a:r>
          </a:p>
        </p:txBody>
      </p:sp>
      <p:sp>
        <p:nvSpPr>
          <p:cNvPr id="3" name="Content Placeholder 2">
            <a:extLst>
              <a:ext uri="{FF2B5EF4-FFF2-40B4-BE49-F238E27FC236}">
                <a16:creationId xmlns:a16="http://schemas.microsoft.com/office/drawing/2014/main" id="{5706E579-152E-40B7-8EBD-0BE0A32AA00B}"/>
              </a:ext>
            </a:extLst>
          </p:cNvPr>
          <p:cNvSpPr>
            <a:spLocks noGrp="1"/>
          </p:cNvSpPr>
          <p:nvPr>
            <p:ph sz="half" idx="1"/>
          </p:nvPr>
        </p:nvSpPr>
        <p:spPr/>
        <p:txBody>
          <a:bodyPr>
            <a:normAutofit fontScale="77500" lnSpcReduction="20000"/>
          </a:bodyPr>
          <a:lstStyle/>
          <a:p>
            <a:r>
              <a:rPr lang="en-US" dirty="0"/>
              <a:t>Navigate to the project repository on GitHub.</a:t>
            </a:r>
          </a:p>
          <a:p>
            <a:r>
              <a:rPr lang="en-US" dirty="0"/>
              <a:t>Click the green “Code” button.</a:t>
            </a:r>
          </a:p>
          <a:p>
            <a:r>
              <a:rPr lang="en-US" dirty="0"/>
              <a:t>Click “Open with GitHub Desktop”</a:t>
            </a:r>
          </a:p>
          <a:p>
            <a:pPr lvl="1"/>
            <a:r>
              <a:rPr lang="en-US" dirty="0"/>
              <a:t>Give the browser permission.</a:t>
            </a:r>
          </a:p>
          <a:p>
            <a:r>
              <a:rPr lang="en-US" dirty="0"/>
              <a:t>Set the file location to download the project to here</a:t>
            </a:r>
          </a:p>
          <a:p>
            <a:pPr lvl="1"/>
            <a:r>
              <a:rPr lang="en-US" dirty="0"/>
              <a:t>It will create a project folder there.</a:t>
            </a:r>
          </a:p>
          <a:p>
            <a:r>
              <a:rPr lang="en-US" dirty="0"/>
              <a:t>Click “Clone”</a:t>
            </a:r>
          </a:p>
          <a:p>
            <a:r>
              <a:rPr lang="en-US" dirty="0"/>
              <a:t>Agree to initialize Git LFS.</a:t>
            </a:r>
          </a:p>
        </p:txBody>
      </p:sp>
      <p:pic>
        <p:nvPicPr>
          <p:cNvPr id="5" name="Content Placeholder 4">
            <a:extLst>
              <a:ext uri="{FF2B5EF4-FFF2-40B4-BE49-F238E27FC236}">
                <a16:creationId xmlns:a16="http://schemas.microsoft.com/office/drawing/2014/main" id="{847810B3-DA8F-425B-8858-BCE0E0D4D9F7}"/>
              </a:ext>
            </a:extLst>
          </p:cNvPr>
          <p:cNvPicPr>
            <a:picLocks noGrp="1" noChangeAspect="1"/>
          </p:cNvPicPr>
          <p:nvPr>
            <p:ph sz="half" idx="2"/>
          </p:nvPr>
        </p:nvPicPr>
        <p:blipFill>
          <a:blip r:embed="rId2"/>
          <a:stretch>
            <a:fillRect/>
          </a:stretch>
        </p:blipFill>
        <p:spPr>
          <a:xfrm>
            <a:off x="6262690" y="3156085"/>
            <a:ext cx="4875213" cy="3366817"/>
          </a:xfrm>
          <a:prstGeom prst="rect">
            <a:avLst/>
          </a:prstGeom>
        </p:spPr>
      </p:pic>
      <p:pic>
        <p:nvPicPr>
          <p:cNvPr id="10" name="Picture 9">
            <a:extLst>
              <a:ext uri="{FF2B5EF4-FFF2-40B4-BE49-F238E27FC236}">
                <a16:creationId xmlns:a16="http://schemas.microsoft.com/office/drawing/2014/main" id="{4FAC0895-2E17-4370-B28D-A1D3CA1F90AD}"/>
              </a:ext>
            </a:extLst>
          </p:cNvPr>
          <p:cNvPicPr>
            <a:picLocks noChangeAspect="1"/>
          </p:cNvPicPr>
          <p:nvPr/>
        </p:nvPicPr>
        <p:blipFill>
          <a:blip r:embed="rId3"/>
          <a:stretch>
            <a:fillRect/>
          </a:stretch>
        </p:blipFill>
        <p:spPr>
          <a:xfrm>
            <a:off x="7578524" y="786722"/>
            <a:ext cx="2550469" cy="2094425"/>
          </a:xfrm>
          <a:prstGeom prst="rect">
            <a:avLst/>
          </a:prstGeom>
        </p:spPr>
      </p:pic>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109E1AF2-44A7-41F9-BD42-326DB8282C7E}"/>
                  </a:ext>
                </a:extLst>
              </p14:cNvPr>
              <p14:cNvContentPartPr/>
              <p14:nvPr/>
            </p14:nvContentPartPr>
            <p14:xfrm>
              <a:off x="2055885" y="4282035"/>
              <a:ext cx="5464800" cy="953280"/>
            </p14:xfrm>
          </p:contentPart>
        </mc:Choice>
        <mc:Fallback xmlns="">
          <p:pic>
            <p:nvPicPr>
              <p:cNvPr id="16" name="Ink 15">
                <a:extLst>
                  <a:ext uri="{FF2B5EF4-FFF2-40B4-BE49-F238E27FC236}">
                    <a16:creationId xmlns:a16="http://schemas.microsoft.com/office/drawing/2014/main" id="{109E1AF2-44A7-41F9-BD42-326DB8282C7E}"/>
                  </a:ext>
                </a:extLst>
              </p:cNvPr>
              <p:cNvPicPr/>
              <p:nvPr/>
            </p:nvPicPr>
            <p:blipFill>
              <a:blip r:embed="rId5"/>
              <a:stretch>
                <a:fillRect/>
              </a:stretch>
            </p:blipFill>
            <p:spPr>
              <a:xfrm>
                <a:off x="2047245" y="4273035"/>
                <a:ext cx="5482440" cy="970920"/>
              </a:xfrm>
              <a:prstGeom prst="rect">
                <a:avLst/>
              </a:prstGeom>
            </p:spPr>
          </p:pic>
        </mc:Fallback>
      </mc:AlternateContent>
    </p:spTree>
    <p:extLst>
      <p:ext uri="{BB962C8B-B14F-4D97-AF65-F5344CB8AC3E}">
        <p14:creationId xmlns:p14="http://schemas.microsoft.com/office/powerpoint/2010/main" val="3410338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5BF3-2A0C-4496-942E-B93F65E52198}"/>
              </a:ext>
            </a:extLst>
          </p:cNvPr>
          <p:cNvSpPr>
            <a:spLocks noGrp="1"/>
          </p:cNvSpPr>
          <p:nvPr>
            <p:ph type="title"/>
          </p:nvPr>
        </p:nvSpPr>
        <p:spPr/>
        <p:txBody>
          <a:bodyPr/>
          <a:lstStyle/>
          <a:p>
            <a:r>
              <a:rPr lang="en-US" dirty="0"/>
              <a:t>Connect to Source Control</a:t>
            </a:r>
          </a:p>
        </p:txBody>
      </p:sp>
      <p:sp>
        <p:nvSpPr>
          <p:cNvPr id="3" name="Content Placeholder 2">
            <a:extLst>
              <a:ext uri="{FF2B5EF4-FFF2-40B4-BE49-F238E27FC236}">
                <a16:creationId xmlns:a16="http://schemas.microsoft.com/office/drawing/2014/main" id="{C9498A1A-DC1B-4CFB-AAAC-A01ED65B55BB}"/>
              </a:ext>
            </a:extLst>
          </p:cNvPr>
          <p:cNvSpPr>
            <a:spLocks noGrp="1"/>
          </p:cNvSpPr>
          <p:nvPr>
            <p:ph sz="half" idx="1"/>
          </p:nvPr>
        </p:nvSpPr>
        <p:spPr>
          <a:xfrm>
            <a:off x="838199" y="1825625"/>
            <a:ext cx="10515599" cy="4667250"/>
          </a:xfrm>
        </p:spPr>
        <p:txBody>
          <a:bodyPr>
            <a:normAutofit/>
          </a:bodyPr>
          <a:lstStyle/>
          <a:p>
            <a:r>
              <a:rPr lang="en-US" dirty="0"/>
              <a:t>Open the downloaded project in Unreal Engine.</a:t>
            </a:r>
          </a:p>
          <a:p>
            <a:r>
              <a:rPr lang="en-US" dirty="0"/>
              <a:t>Click “Source Control-&gt;Connect to Source Control…”</a:t>
            </a:r>
          </a:p>
          <a:p>
            <a:r>
              <a:rPr lang="en-US" dirty="0"/>
              <a:t>Select “Git (beta version)” under “Provider”</a:t>
            </a:r>
          </a:p>
          <a:p>
            <a:endParaRPr lang="en-US" dirty="0"/>
          </a:p>
          <a:p>
            <a:endParaRPr lang="en-US" dirty="0"/>
          </a:p>
          <a:p>
            <a:pPr marL="0" indent="0">
              <a:buNone/>
            </a:pPr>
            <a:endParaRPr lang="en-US" dirty="0"/>
          </a:p>
          <a:p>
            <a:r>
              <a:rPr lang="en-US" dirty="0"/>
              <a:t>Make sure it has detected your git installation (just like in the set-up section) and click “Accept Settings”</a:t>
            </a:r>
          </a:p>
          <a:p>
            <a:endParaRPr lang="en-US" dirty="0"/>
          </a:p>
        </p:txBody>
      </p:sp>
      <p:pic>
        <p:nvPicPr>
          <p:cNvPr id="5" name="Picture 4">
            <a:extLst>
              <a:ext uri="{FF2B5EF4-FFF2-40B4-BE49-F238E27FC236}">
                <a16:creationId xmlns:a16="http://schemas.microsoft.com/office/drawing/2014/main" id="{4E8DC1C7-2A68-45A2-8CCA-DB621B599564}"/>
              </a:ext>
            </a:extLst>
          </p:cNvPr>
          <p:cNvPicPr>
            <a:picLocks noChangeAspect="1"/>
          </p:cNvPicPr>
          <p:nvPr/>
        </p:nvPicPr>
        <p:blipFill>
          <a:blip r:embed="rId2"/>
          <a:stretch>
            <a:fillRect/>
          </a:stretch>
        </p:blipFill>
        <p:spPr>
          <a:xfrm>
            <a:off x="7754568" y="1937096"/>
            <a:ext cx="1561096" cy="1290162"/>
          </a:xfrm>
          <a:prstGeom prst="rect">
            <a:avLst/>
          </a:prstGeom>
        </p:spPr>
      </p:pic>
      <p:pic>
        <p:nvPicPr>
          <p:cNvPr id="6" name="Picture 5">
            <a:extLst>
              <a:ext uri="{FF2B5EF4-FFF2-40B4-BE49-F238E27FC236}">
                <a16:creationId xmlns:a16="http://schemas.microsoft.com/office/drawing/2014/main" id="{1DABCBEE-E73F-47ED-9B12-FC9EF4242FF0}"/>
              </a:ext>
            </a:extLst>
          </p:cNvPr>
          <p:cNvPicPr>
            <a:picLocks noChangeAspect="1"/>
          </p:cNvPicPr>
          <p:nvPr/>
        </p:nvPicPr>
        <p:blipFill>
          <a:blip r:embed="rId3"/>
          <a:stretch>
            <a:fillRect/>
          </a:stretch>
        </p:blipFill>
        <p:spPr>
          <a:xfrm>
            <a:off x="3615203" y="3429000"/>
            <a:ext cx="4961589" cy="1912279"/>
          </a:xfrm>
          <a:prstGeom prst="rect">
            <a:avLst/>
          </a:prstGeom>
        </p:spPr>
      </p:pic>
      <p:pic>
        <p:nvPicPr>
          <p:cNvPr id="7" name="Picture 6">
            <a:extLst>
              <a:ext uri="{FF2B5EF4-FFF2-40B4-BE49-F238E27FC236}">
                <a16:creationId xmlns:a16="http://schemas.microsoft.com/office/drawing/2014/main" id="{A8DAD38E-3857-44DC-AE96-184822930419}"/>
              </a:ext>
            </a:extLst>
          </p:cNvPr>
          <p:cNvPicPr>
            <a:picLocks noChangeAspect="1"/>
          </p:cNvPicPr>
          <p:nvPr/>
        </p:nvPicPr>
        <p:blipFill>
          <a:blip r:embed="rId4"/>
          <a:stretch>
            <a:fillRect/>
          </a:stretch>
        </p:blipFill>
        <p:spPr>
          <a:xfrm>
            <a:off x="5272087" y="5725602"/>
            <a:ext cx="1095488" cy="839234"/>
          </a:xfrm>
          <a:prstGeom prst="rect">
            <a:avLst/>
          </a:prstGeom>
        </p:spPr>
      </p:pic>
    </p:spTree>
    <p:extLst>
      <p:ext uri="{BB962C8B-B14F-4D97-AF65-F5344CB8AC3E}">
        <p14:creationId xmlns:p14="http://schemas.microsoft.com/office/powerpoint/2010/main" val="1585410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FB14-033C-4F2B-8EB6-833A27DD8942}"/>
              </a:ext>
            </a:extLst>
          </p:cNvPr>
          <p:cNvSpPr>
            <a:spLocks noGrp="1"/>
          </p:cNvSpPr>
          <p:nvPr>
            <p:ph type="title"/>
          </p:nvPr>
        </p:nvSpPr>
        <p:spPr/>
        <p:txBody>
          <a:bodyPr/>
          <a:lstStyle/>
          <a:p>
            <a:r>
              <a:rPr lang="en-US" dirty="0"/>
              <a:t>What Now?</a:t>
            </a:r>
          </a:p>
        </p:txBody>
      </p:sp>
      <p:sp>
        <p:nvSpPr>
          <p:cNvPr id="3" name="Text Placeholder 2">
            <a:extLst>
              <a:ext uri="{FF2B5EF4-FFF2-40B4-BE49-F238E27FC236}">
                <a16:creationId xmlns:a16="http://schemas.microsoft.com/office/drawing/2014/main" id="{A2F39AE0-FF2B-421C-9B3E-9F367D4CB6D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67469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81A5-231D-41C0-A53B-A3BA99A5DF99}"/>
              </a:ext>
            </a:extLst>
          </p:cNvPr>
          <p:cNvSpPr>
            <a:spLocks noGrp="1"/>
          </p:cNvSpPr>
          <p:nvPr>
            <p:ph type="title"/>
          </p:nvPr>
        </p:nvSpPr>
        <p:spPr/>
        <p:txBody>
          <a:bodyPr/>
          <a:lstStyle/>
          <a:p>
            <a:r>
              <a:rPr lang="en-US" dirty="0"/>
              <a:t>Sharing Changes</a:t>
            </a:r>
          </a:p>
        </p:txBody>
      </p:sp>
      <p:sp>
        <p:nvSpPr>
          <p:cNvPr id="3" name="Content Placeholder 2">
            <a:extLst>
              <a:ext uri="{FF2B5EF4-FFF2-40B4-BE49-F238E27FC236}">
                <a16:creationId xmlns:a16="http://schemas.microsoft.com/office/drawing/2014/main" id="{C8CBCFE7-AFF3-4F0D-9DE5-D7E2857364CF}"/>
              </a:ext>
            </a:extLst>
          </p:cNvPr>
          <p:cNvSpPr>
            <a:spLocks noGrp="1"/>
          </p:cNvSpPr>
          <p:nvPr>
            <p:ph sz="half" idx="1"/>
          </p:nvPr>
        </p:nvSpPr>
        <p:spPr>
          <a:xfrm>
            <a:off x="838200" y="1825625"/>
            <a:ext cx="10515600" cy="4667250"/>
          </a:xfrm>
        </p:spPr>
        <p:txBody>
          <a:bodyPr/>
          <a:lstStyle/>
          <a:p>
            <a:r>
              <a:rPr lang="en-US" dirty="0"/>
              <a:t>Project modifications on your machine are not automatically shared with team.</a:t>
            </a:r>
          </a:p>
          <a:p>
            <a:r>
              <a:rPr lang="en-US" dirty="0"/>
              <a:t>When ready to upload to GitHub, you have two options:</a:t>
            </a:r>
          </a:p>
          <a:p>
            <a:pPr lvl="1"/>
            <a:r>
              <a:rPr lang="en-US" dirty="0"/>
              <a:t>Unreal Engine</a:t>
            </a:r>
          </a:p>
          <a:p>
            <a:pPr lvl="1"/>
            <a:r>
              <a:rPr lang="en-US" dirty="0"/>
              <a:t>GitHub Desktop</a:t>
            </a:r>
          </a:p>
          <a:p>
            <a:r>
              <a:rPr lang="en-US" dirty="0"/>
              <a:t>I suggest using the Unreal Engine method if the project is still open.</a:t>
            </a:r>
          </a:p>
        </p:txBody>
      </p:sp>
    </p:spTree>
    <p:extLst>
      <p:ext uri="{BB962C8B-B14F-4D97-AF65-F5344CB8AC3E}">
        <p14:creationId xmlns:p14="http://schemas.microsoft.com/office/powerpoint/2010/main" val="3022218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15D23-14D6-432A-B809-91EE87962FBC}"/>
              </a:ext>
            </a:extLst>
          </p:cNvPr>
          <p:cNvSpPr>
            <a:spLocks noGrp="1"/>
          </p:cNvSpPr>
          <p:nvPr>
            <p:ph type="title"/>
          </p:nvPr>
        </p:nvSpPr>
        <p:spPr/>
        <p:txBody>
          <a:bodyPr/>
          <a:lstStyle/>
          <a:p>
            <a:r>
              <a:rPr lang="en-US" dirty="0"/>
              <a:t>Sharing Changes – Unreal Engine Pt. 1</a:t>
            </a:r>
          </a:p>
        </p:txBody>
      </p:sp>
      <p:sp>
        <p:nvSpPr>
          <p:cNvPr id="3" name="Content Placeholder 2">
            <a:extLst>
              <a:ext uri="{FF2B5EF4-FFF2-40B4-BE49-F238E27FC236}">
                <a16:creationId xmlns:a16="http://schemas.microsoft.com/office/drawing/2014/main" id="{4001A3F8-673A-4F47-B220-A0AF07C59853}"/>
              </a:ext>
            </a:extLst>
          </p:cNvPr>
          <p:cNvSpPr>
            <a:spLocks noGrp="1"/>
          </p:cNvSpPr>
          <p:nvPr>
            <p:ph sz="half" idx="1"/>
          </p:nvPr>
        </p:nvSpPr>
        <p:spPr/>
        <p:txBody>
          <a:bodyPr>
            <a:normAutofit lnSpcReduction="10000"/>
          </a:bodyPr>
          <a:lstStyle/>
          <a:p>
            <a:r>
              <a:rPr lang="en-US" dirty="0"/>
              <a:t>Changed items should have one of the following symbols in the top right corner:</a:t>
            </a:r>
          </a:p>
        </p:txBody>
      </p:sp>
      <p:sp>
        <p:nvSpPr>
          <p:cNvPr id="4" name="Content Placeholder 3">
            <a:extLst>
              <a:ext uri="{FF2B5EF4-FFF2-40B4-BE49-F238E27FC236}">
                <a16:creationId xmlns:a16="http://schemas.microsoft.com/office/drawing/2014/main" id="{D6565AF5-E240-493F-9980-0A51A2358546}"/>
              </a:ext>
            </a:extLst>
          </p:cNvPr>
          <p:cNvSpPr>
            <a:spLocks noGrp="1"/>
          </p:cNvSpPr>
          <p:nvPr>
            <p:ph sz="half" idx="2"/>
          </p:nvPr>
        </p:nvSpPr>
        <p:spPr/>
        <p:txBody>
          <a:bodyPr>
            <a:normAutofit lnSpcReduction="10000"/>
          </a:bodyPr>
          <a:lstStyle/>
          <a:p>
            <a:r>
              <a:rPr lang="en-US" dirty="0"/>
              <a:t>If they don’t, they won’t be uploaded.  They might have this:</a:t>
            </a:r>
          </a:p>
          <a:p>
            <a:endParaRPr lang="en-US" dirty="0"/>
          </a:p>
          <a:p>
            <a:endParaRPr lang="en-US" dirty="0"/>
          </a:p>
          <a:p>
            <a:endParaRPr lang="en-US" dirty="0"/>
          </a:p>
          <a:p>
            <a:endParaRPr lang="en-US" dirty="0"/>
          </a:p>
          <a:p>
            <a:r>
              <a:rPr lang="en-US" dirty="0"/>
              <a:t>If that is the case, then save it.</a:t>
            </a:r>
          </a:p>
        </p:txBody>
      </p:sp>
      <p:pic>
        <p:nvPicPr>
          <p:cNvPr id="5" name="Picture 4">
            <a:extLst>
              <a:ext uri="{FF2B5EF4-FFF2-40B4-BE49-F238E27FC236}">
                <a16:creationId xmlns:a16="http://schemas.microsoft.com/office/drawing/2014/main" id="{1816BA58-3E55-4AAA-A9D0-7E4DAC268CB5}"/>
              </a:ext>
            </a:extLst>
          </p:cNvPr>
          <p:cNvPicPr>
            <a:picLocks noChangeAspect="1"/>
          </p:cNvPicPr>
          <p:nvPr/>
        </p:nvPicPr>
        <p:blipFill rotWithShape="1">
          <a:blip r:embed="rId2"/>
          <a:srcRect l="2841" t="2151"/>
          <a:stretch/>
        </p:blipFill>
        <p:spPr>
          <a:xfrm>
            <a:off x="4034800" y="3699511"/>
            <a:ext cx="1630377" cy="1922141"/>
          </a:xfrm>
          <a:prstGeom prst="rect">
            <a:avLst/>
          </a:prstGeom>
        </p:spPr>
      </p:pic>
      <p:pic>
        <p:nvPicPr>
          <p:cNvPr id="6" name="Picture 5">
            <a:extLst>
              <a:ext uri="{FF2B5EF4-FFF2-40B4-BE49-F238E27FC236}">
                <a16:creationId xmlns:a16="http://schemas.microsoft.com/office/drawing/2014/main" id="{707FD8CD-9800-4D46-960D-1BB6DA1EEA99}"/>
              </a:ext>
            </a:extLst>
          </p:cNvPr>
          <p:cNvPicPr>
            <a:picLocks noChangeAspect="1"/>
          </p:cNvPicPr>
          <p:nvPr/>
        </p:nvPicPr>
        <p:blipFill rotWithShape="1">
          <a:blip r:embed="rId3"/>
          <a:srcRect t="2028" r="4097" b="2114"/>
          <a:stretch/>
        </p:blipFill>
        <p:spPr>
          <a:xfrm>
            <a:off x="1486826" y="3699511"/>
            <a:ext cx="1647849" cy="1961897"/>
          </a:xfrm>
          <a:prstGeom prst="rect">
            <a:avLst/>
          </a:prstGeom>
        </p:spPr>
      </p:pic>
      <p:pic>
        <p:nvPicPr>
          <p:cNvPr id="7" name="Picture 6">
            <a:extLst>
              <a:ext uri="{FF2B5EF4-FFF2-40B4-BE49-F238E27FC236}">
                <a16:creationId xmlns:a16="http://schemas.microsoft.com/office/drawing/2014/main" id="{832C2CBE-EB16-463F-8ECA-407CE7CBEB03}"/>
              </a:ext>
            </a:extLst>
          </p:cNvPr>
          <p:cNvPicPr>
            <a:picLocks noChangeAspect="1"/>
          </p:cNvPicPr>
          <p:nvPr/>
        </p:nvPicPr>
        <p:blipFill>
          <a:blip r:embed="rId4"/>
          <a:stretch>
            <a:fillRect/>
          </a:stretch>
        </p:blipFill>
        <p:spPr>
          <a:xfrm>
            <a:off x="7800087" y="3199223"/>
            <a:ext cx="1619436" cy="1961897"/>
          </a:xfrm>
          <a:prstGeom prst="rect">
            <a:avLst/>
          </a:prstGeom>
        </p:spPr>
      </p:pic>
    </p:spTree>
    <p:extLst>
      <p:ext uri="{BB962C8B-B14F-4D97-AF65-F5344CB8AC3E}">
        <p14:creationId xmlns:p14="http://schemas.microsoft.com/office/powerpoint/2010/main" val="2193531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472FF-A468-4111-BF08-F13F14886390}"/>
              </a:ext>
            </a:extLst>
          </p:cNvPr>
          <p:cNvSpPr>
            <a:spLocks noGrp="1"/>
          </p:cNvSpPr>
          <p:nvPr>
            <p:ph type="title"/>
          </p:nvPr>
        </p:nvSpPr>
        <p:spPr/>
        <p:txBody>
          <a:bodyPr/>
          <a:lstStyle/>
          <a:p>
            <a:r>
              <a:rPr lang="en-US" dirty="0"/>
              <a:t>Sharing Changes – Unreal Engine pt. 2</a:t>
            </a:r>
          </a:p>
        </p:txBody>
      </p:sp>
      <p:sp>
        <p:nvSpPr>
          <p:cNvPr id="3" name="Content Placeholder 2">
            <a:extLst>
              <a:ext uri="{FF2B5EF4-FFF2-40B4-BE49-F238E27FC236}">
                <a16:creationId xmlns:a16="http://schemas.microsoft.com/office/drawing/2014/main" id="{02902A3B-8AB1-4E0D-A086-838AA5C98D10}"/>
              </a:ext>
            </a:extLst>
          </p:cNvPr>
          <p:cNvSpPr>
            <a:spLocks noGrp="1"/>
          </p:cNvSpPr>
          <p:nvPr>
            <p:ph sz="half" idx="1"/>
          </p:nvPr>
        </p:nvSpPr>
        <p:spPr/>
        <p:txBody>
          <a:bodyPr>
            <a:normAutofit fontScale="62500" lnSpcReduction="20000"/>
          </a:bodyPr>
          <a:lstStyle/>
          <a:p>
            <a:r>
              <a:rPr lang="en-US" sz="3800" dirty="0"/>
              <a:t>Click “Source Control-&gt;Submit to Source Control…”</a:t>
            </a:r>
          </a:p>
          <a:p>
            <a:endParaRPr lang="en-US" dirty="0"/>
          </a:p>
          <a:p>
            <a:endParaRPr lang="en-US" dirty="0"/>
          </a:p>
        </p:txBody>
      </p:sp>
      <p:sp>
        <p:nvSpPr>
          <p:cNvPr id="4" name="Content Placeholder 3">
            <a:extLst>
              <a:ext uri="{FF2B5EF4-FFF2-40B4-BE49-F238E27FC236}">
                <a16:creationId xmlns:a16="http://schemas.microsoft.com/office/drawing/2014/main" id="{F5846EC1-F616-482D-B1EA-332ADCE632B6}"/>
              </a:ext>
            </a:extLst>
          </p:cNvPr>
          <p:cNvSpPr>
            <a:spLocks noGrp="1"/>
          </p:cNvSpPr>
          <p:nvPr>
            <p:ph sz="half" idx="2"/>
          </p:nvPr>
        </p:nvSpPr>
        <p:spPr/>
        <p:txBody>
          <a:bodyPr>
            <a:normAutofit fontScale="62500" lnSpcReduction="20000"/>
          </a:bodyPr>
          <a:lstStyle/>
          <a:p>
            <a:r>
              <a:rPr lang="en-US" sz="2000" dirty="0"/>
              <a:t>Enter a description for the commit in “</a:t>
            </a:r>
            <a:r>
              <a:rPr lang="en-US" sz="2000" dirty="0" err="1"/>
              <a:t>Changelist</a:t>
            </a:r>
            <a:r>
              <a:rPr lang="en-US" sz="2000" dirty="0"/>
              <a:t> Description”</a:t>
            </a:r>
          </a:p>
          <a:p>
            <a:r>
              <a:rPr lang="en-US" sz="2000" dirty="0"/>
              <a:t>Check the files included.  Uncheck if you don’t want to include in commit.</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Click “Submit” when done.</a:t>
            </a:r>
          </a:p>
          <a:p>
            <a:endParaRPr lang="en-US" dirty="0"/>
          </a:p>
        </p:txBody>
      </p:sp>
      <p:pic>
        <p:nvPicPr>
          <p:cNvPr id="5" name="Picture 4">
            <a:extLst>
              <a:ext uri="{FF2B5EF4-FFF2-40B4-BE49-F238E27FC236}">
                <a16:creationId xmlns:a16="http://schemas.microsoft.com/office/drawing/2014/main" id="{4E93E94B-449F-4471-82DC-F286EE956E2E}"/>
              </a:ext>
            </a:extLst>
          </p:cNvPr>
          <p:cNvPicPr>
            <a:picLocks noChangeAspect="1"/>
          </p:cNvPicPr>
          <p:nvPr/>
        </p:nvPicPr>
        <p:blipFill>
          <a:blip r:embed="rId2"/>
          <a:stretch>
            <a:fillRect/>
          </a:stretch>
        </p:blipFill>
        <p:spPr>
          <a:xfrm>
            <a:off x="1590356" y="3139236"/>
            <a:ext cx="3224534" cy="2114010"/>
          </a:xfrm>
          <a:prstGeom prst="rect">
            <a:avLst/>
          </a:prstGeom>
        </p:spPr>
      </p:pic>
      <p:pic>
        <p:nvPicPr>
          <p:cNvPr id="6" name="Picture 5">
            <a:extLst>
              <a:ext uri="{FF2B5EF4-FFF2-40B4-BE49-F238E27FC236}">
                <a16:creationId xmlns:a16="http://schemas.microsoft.com/office/drawing/2014/main" id="{14C8AD5F-7D04-4B7D-B812-8F477CB39502}"/>
              </a:ext>
            </a:extLst>
          </p:cNvPr>
          <p:cNvPicPr>
            <a:picLocks noChangeAspect="1"/>
          </p:cNvPicPr>
          <p:nvPr/>
        </p:nvPicPr>
        <p:blipFill>
          <a:blip r:embed="rId3"/>
          <a:stretch>
            <a:fillRect/>
          </a:stretch>
        </p:blipFill>
        <p:spPr>
          <a:xfrm>
            <a:off x="7045927" y="2830772"/>
            <a:ext cx="3548299" cy="2533671"/>
          </a:xfrm>
          <a:prstGeom prst="rect">
            <a:avLst/>
          </a:prstGeom>
        </p:spPr>
      </p:pic>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265EE0CC-6B7A-440C-91C2-D5B1E10D4F95}"/>
                  </a:ext>
                </a:extLst>
              </p14:cNvPr>
              <p14:cNvContentPartPr/>
              <p14:nvPr/>
            </p14:nvContentPartPr>
            <p14:xfrm>
              <a:off x="8325285" y="5298315"/>
              <a:ext cx="1630080" cy="311040"/>
            </p14:xfrm>
          </p:contentPart>
        </mc:Choice>
        <mc:Fallback xmlns="">
          <p:pic>
            <p:nvPicPr>
              <p:cNvPr id="14" name="Ink 13">
                <a:extLst>
                  <a:ext uri="{FF2B5EF4-FFF2-40B4-BE49-F238E27FC236}">
                    <a16:creationId xmlns:a16="http://schemas.microsoft.com/office/drawing/2014/main" id="{265EE0CC-6B7A-440C-91C2-D5B1E10D4F95}"/>
                  </a:ext>
                </a:extLst>
              </p:cNvPr>
              <p:cNvPicPr/>
              <p:nvPr/>
            </p:nvPicPr>
            <p:blipFill>
              <a:blip r:embed="rId5"/>
              <a:stretch>
                <a:fillRect/>
              </a:stretch>
            </p:blipFill>
            <p:spPr>
              <a:xfrm>
                <a:off x="8316645" y="5289675"/>
                <a:ext cx="164772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0EAE99C7-42F0-4E9C-8491-5BACDE351871}"/>
                  </a:ext>
                </a:extLst>
              </p14:cNvPr>
              <p14:cNvContentPartPr/>
              <p14:nvPr/>
            </p14:nvContentPartPr>
            <p14:xfrm>
              <a:off x="10032045" y="2343075"/>
              <a:ext cx="1285560" cy="1172160"/>
            </p14:xfrm>
          </p:contentPart>
        </mc:Choice>
        <mc:Fallback xmlns="">
          <p:pic>
            <p:nvPicPr>
              <p:cNvPr id="15" name="Ink 14">
                <a:extLst>
                  <a:ext uri="{FF2B5EF4-FFF2-40B4-BE49-F238E27FC236}">
                    <a16:creationId xmlns:a16="http://schemas.microsoft.com/office/drawing/2014/main" id="{0EAE99C7-42F0-4E9C-8491-5BACDE351871}"/>
                  </a:ext>
                </a:extLst>
              </p:cNvPr>
              <p:cNvPicPr/>
              <p:nvPr/>
            </p:nvPicPr>
            <p:blipFill>
              <a:blip r:embed="rId7"/>
              <a:stretch>
                <a:fillRect/>
              </a:stretch>
            </p:blipFill>
            <p:spPr>
              <a:xfrm>
                <a:off x="10023405" y="2334075"/>
                <a:ext cx="1303200" cy="1189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7B61B916-F64F-48F2-A354-9878434C7454}"/>
                  </a:ext>
                </a:extLst>
              </p14:cNvPr>
              <p14:cNvContentPartPr/>
              <p14:nvPr/>
            </p14:nvContentPartPr>
            <p14:xfrm>
              <a:off x="6220365" y="2850315"/>
              <a:ext cx="946800" cy="1163160"/>
            </p14:xfrm>
          </p:contentPart>
        </mc:Choice>
        <mc:Fallback xmlns="">
          <p:pic>
            <p:nvPicPr>
              <p:cNvPr id="16" name="Ink 15">
                <a:extLst>
                  <a:ext uri="{FF2B5EF4-FFF2-40B4-BE49-F238E27FC236}">
                    <a16:creationId xmlns:a16="http://schemas.microsoft.com/office/drawing/2014/main" id="{7B61B916-F64F-48F2-A354-9878434C7454}"/>
                  </a:ext>
                </a:extLst>
              </p:cNvPr>
              <p:cNvPicPr/>
              <p:nvPr/>
            </p:nvPicPr>
            <p:blipFill>
              <a:blip r:embed="rId9"/>
              <a:stretch>
                <a:fillRect/>
              </a:stretch>
            </p:blipFill>
            <p:spPr>
              <a:xfrm>
                <a:off x="6211365" y="2841675"/>
                <a:ext cx="964440" cy="1180800"/>
              </a:xfrm>
              <a:prstGeom prst="rect">
                <a:avLst/>
              </a:prstGeom>
            </p:spPr>
          </p:pic>
        </mc:Fallback>
      </mc:AlternateContent>
    </p:spTree>
    <p:extLst>
      <p:ext uri="{BB962C8B-B14F-4D97-AF65-F5344CB8AC3E}">
        <p14:creationId xmlns:p14="http://schemas.microsoft.com/office/powerpoint/2010/main" val="66044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D179-50D5-4D6B-9F3C-736E7EFE995E}"/>
              </a:ext>
            </a:extLst>
          </p:cNvPr>
          <p:cNvSpPr>
            <a:spLocks noGrp="1"/>
          </p:cNvSpPr>
          <p:nvPr>
            <p:ph type="title"/>
          </p:nvPr>
        </p:nvSpPr>
        <p:spPr/>
        <p:txBody>
          <a:bodyPr/>
          <a:lstStyle/>
          <a:p>
            <a:r>
              <a:rPr lang="en-US" dirty="0"/>
              <a:t>Sharing Changes – GitHub Desktop</a:t>
            </a:r>
          </a:p>
        </p:txBody>
      </p:sp>
      <p:sp>
        <p:nvSpPr>
          <p:cNvPr id="3" name="Content Placeholder 2">
            <a:extLst>
              <a:ext uri="{FF2B5EF4-FFF2-40B4-BE49-F238E27FC236}">
                <a16:creationId xmlns:a16="http://schemas.microsoft.com/office/drawing/2014/main" id="{00BD8D6E-8446-4EAC-98D5-A02B3C508626}"/>
              </a:ext>
            </a:extLst>
          </p:cNvPr>
          <p:cNvSpPr>
            <a:spLocks noGrp="1"/>
          </p:cNvSpPr>
          <p:nvPr>
            <p:ph sz="half" idx="1"/>
          </p:nvPr>
        </p:nvSpPr>
        <p:spPr/>
        <p:txBody>
          <a:bodyPr>
            <a:normAutofit fontScale="92500" lnSpcReduction="20000"/>
          </a:bodyPr>
          <a:lstStyle/>
          <a:p>
            <a:r>
              <a:rPr lang="en-US" dirty="0"/>
              <a:t>Everything that has been changed since the last commit is listed here</a:t>
            </a:r>
          </a:p>
          <a:p>
            <a:pPr lvl="1"/>
            <a:r>
              <a:rPr lang="en-US" dirty="0"/>
              <a:t>Make sure only the things you want to include are checked.</a:t>
            </a:r>
          </a:p>
          <a:p>
            <a:r>
              <a:rPr lang="en-US" dirty="0"/>
              <a:t>Type a short descriptor for the commit here</a:t>
            </a:r>
          </a:p>
          <a:p>
            <a:r>
              <a:rPr lang="en-US" dirty="0"/>
              <a:t>You can give a more detailed description here</a:t>
            </a:r>
          </a:p>
          <a:p>
            <a:r>
              <a:rPr lang="en-US" dirty="0"/>
              <a:t>Click “Commit to…” when done.</a:t>
            </a:r>
          </a:p>
        </p:txBody>
      </p:sp>
      <p:pic>
        <p:nvPicPr>
          <p:cNvPr id="5" name="Content Placeholder 4">
            <a:extLst>
              <a:ext uri="{FF2B5EF4-FFF2-40B4-BE49-F238E27FC236}">
                <a16:creationId xmlns:a16="http://schemas.microsoft.com/office/drawing/2014/main" id="{94EDE85B-309D-49EB-9F2D-C9C6A63CC0C5}"/>
              </a:ext>
            </a:extLst>
          </p:cNvPr>
          <p:cNvPicPr>
            <a:picLocks noGrp="1" noChangeAspect="1"/>
          </p:cNvPicPr>
          <p:nvPr>
            <p:ph sz="half" idx="2"/>
          </p:nvPr>
        </p:nvPicPr>
        <p:blipFill>
          <a:blip r:embed="rId2"/>
          <a:stretch>
            <a:fillRect/>
          </a:stretch>
        </p:blipFill>
        <p:spPr>
          <a:xfrm>
            <a:off x="6812119" y="2249488"/>
            <a:ext cx="3595374" cy="3541712"/>
          </a:xfrm>
          <a:prstGeom prst="rect">
            <a:avLst/>
          </a:prstGeom>
        </p:spPr>
      </p:pic>
      <p:grpSp>
        <p:nvGrpSpPr>
          <p:cNvPr id="23" name="Group 22">
            <a:extLst>
              <a:ext uri="{FF2B5EF4-FFF2-40B4-BE49-F238E27FC236}">
                <a16:creationId xmlns:a16="http://schemas.microsoft.com/office/drawing/2014/main" id="{F78435FA-75E9-47B5-ACFF-1706807CFAC6}"/>
              </a:ext>
            </a:extLst>
          </p:cNvPr>
          <p:cNvGrpSpPr/>
          <p:nvPr/>
        </p:nvGrpSpPr>
        <p:grpSpPr>
          <a:xfrm>
            <a:off x="4956765" y="2732235"/>
            <a:ext cx="2099520" cy="1990080"/>
            <a:chOff x="4956765" y="2732235"/>
            <a:chExt cx="2099520" cy="1990080"/>
          </a:xfrm>
        </p:grpSpPr>
        <mc:AlternateContent xmlns:mc="http://schemas.openxmlformats.org/markup-compatibility/2006" xmlns:p14="http://schemas.microsoft.com/office/powerpoint/2010/main">
          <mc:Choice Requires="p14">
            <p:contentPart p14:bwMode="auto" r:id="rId3">
              <p14:nvContentPartPr>
                <p14:cNvPr id="21" name="Ink 20">
                  <a:extLst>
                    <a:ext uri="{FF2B5EF4-FFF2-40B4-BE49-F238E27FC236}">
                      <a16:creationId xmlns:a16="http://schemas.microsoft.com/office/drawing/2014/main" id="{5FF79828-C927-4259-8E6F-172989B86627}"/>
                    </a:ext>
                  </a:extLst>
                </p14:cNvPr>
                <p14:cNvContentPartPr/>
                <p14:nvPr/>
              </p14:nvContentPartPr>
              <p14:xfrm>
                <a:off x="6613485" y="2732235"/>
                <a:ext cx="442800" cy="1990080"/>
              </p14:xfrm>
            </p:contentPart>
          </mc:Choice>
          <mc:Fallback xmlns="">
            <p:pic>
              <p:nvPicPr>
                <p:cNvPr id="21" name="Ink 20">
                  <a:extLst>
                    <a:ext uri="{FF2B5EF4-FFF2-40B4-BE49-F238E27FC236}">
                      <a16:creationId xmlns:a16="http://schemas.microsoft.com/office/drawing/2014/main" id="{5FF79828-C927-4259-8E6F-172989B86627}"/>
                    </a:ext>
                  </a:extLst>
                </p:cNvPr>
                <p:cNvPicPr/>
                <p:nvPr/>
              </p:nvPicPr>
              <p:blipFill>
                <a:blip r:embed="rId4"/>
                <a:stretch>
                  <a:fillRect/>
                </a:stretch>
              </p:blipFill>
              <p:spPr>
                <a:xfrm>
                  <a:off x="6604485" y="2723235"/>
                  <a:ext cx="460440" cy="2007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2" name="Ink 21">
                  <a:extLst>
                    <a:ext uri="{FF2B5EF4-FFF2-40B4-BE49-F238E27FC236}">
                      <a16:creationId xmlns:a16="http://schemas.microsoft.com/office/drawing/2014/main" id="{9C6FEBBB-A600-42E0-8B01-F7040EB51738}"/>
                    </a:ext>
                  </a:extLst>
                </p14:cNvPr>
                <p14:cNvContentPartPr/>
                <p14:nvPr/>
              </p14:nvContentPartPr>
              <p14:xfrm>
                <a:off x="4956765" y="2750235"/>
                <a:ext cx="1636200" cy="857160"/>
              </p14:xfrm>
            </p:contentPart>
          </mc:Choice>
          <mc:Fallback xmlns="">
            <p:pic>
              <p:nvPicPr>
                <p:cNvPr id="22" name="Ink 21">
                  <a:extLst>
                    <a:ext uri="{FF2B5EF4-FFF2-40B4-BE49-F238E27FC236}">
                      <a16:creationId xmlns:a16="http://schemas.microsoft.com/office/drawing/2014/main" id="{9C6FEBBB-A600-42E0-8B01-F7040EB51738}"/>
                    </a:ext>
                  </a:extLst>
                </p:cNvPr>
                <p:cNvPicPr/>
                <p:nvPr/>
              </p:nvPicPr>
              <p:blipFill>
                <a:blip r:embed="rId6"/>
                <a:stretch>
                  <a:fillRect/>
                </a:stretch>
              </p:blipFill>
              <p:spPr>
                <a:xfrm>
                  <a:off x="4947765" y="2741595"/>
                  <a:ext cx="1653840" cy="874800"/>
                </a:xfrm>
                <a:prstGeom prst="rect">
                  <a:avLst/>
                </a:prstGeom>
              </p:spPr>
            </p:pic>
          </mc:Fallback>
        </mc:AlternateContent>
      </p:grpSp>
      <p:grpSp>
        <p:nvGrpSpPr>
          <p:cNvPr id="27" name="Group 26">
            <a:extLst>
              <a:ext uri="{FF2B5EF4-FFF2-40B4-BE49-F238E27FC236}">
                <a16:creationId xmlns:a16="http://schemas.microsoft.com/office/drawing/2014/main" id="{AD44AD7E-9466-4E68-A70B-D9F2F93BE6FF}"/>
              </a:ext>
            </a:extLst>
          </p:cNvPr>
          <p:cNvGrpSpPr/>
          <p:nvPr/>
        </p:nvGrpSpPr>
        <p:grpSpPr>
          <a:xfrm>
            <a:off x="2113485" y="4192035"/>
            <a:ext cx="5196600" cy="1555920"/>
            <a:chOff x="2113485" y="4192035"/>
            <a:chExt cx="5196600" cy="1555920"/>
          </a:xfrm>
        </p:grpSpPr>
        <mc:AlternateContent xmlns:mc="http://schemas.openxmlformats.org/markup-compatibility/2006" xmlns:p14="http://schemas.microsoft.com/office/powerpoint/2010/main">
          <mc:Choice Requires="p14">
            <p:contentPart p14:bwMode="auto" r:id="rId7">
              <p14:nvContentPartPr>
                <p14:cNvPr id="24" name="Ink 23">
                  <a:extLst>
                    <a:ext uri="{FF2B5EF4-FFF2-40B4-BE49-F238E27FC236}">
                      <a16:creationId xmlns:a16="http://schemas.microsoft.com/office/drawing/2014/main" id="{F717E443-97B8-4948-90BC-9BB518F9C9F9}"/>
                    </a:ext>
                  </a:extLst>
                </p14:cNvPr>
                <p14:cNvContentPartPr/>
                <p14:nvPr/>
              </p14:nvContentPartPr>
              <p14:xfrm>
                <a:off x="2113485" y="4192035"/>
                <a:ext cx="4929120" cy="750240"/>
              </p14:xfrm>
            </p:contentPart>
          </mc:Choice>
          <mc:Fallback xmlns="">
            <p:pic>
              <p:nvPicPr>
                <p:cNvPr id="24" name="Ink 23">
                  <a:extLst>
                    <a:ext uri="{FF2B5EF4-FFF2-40B4-BE49-F238E27FC236}">
                      <a16:creationId xmlns:a16="http://schemas.microsoft.com/office/drawing/2014/main" id="{F717E443-97B8-4948-90BC-9BB518F9C9F9}"/>
                    </a:ext>
                  </a:extLst>
                </p:cNvPr>
                <p:cNvPicPr/>
                <p:nvPr/>
              </p:nvPicPr>
              <p:blipFill>
                <a:blip r:embed="rId8"/>
                <a:stretch>
                  <a:fillRect/>
                </a:stretch>
              </p:blipFill>
              <p:spPr>
                <a:xfrm>
                  <a:off x="2104845" y="4183035"/>
                  <a:ext cx="4946760" cy="767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Ink 24">
                  <a:extLst>
                    <a:ext uri="{FF2B5EF4-FFF2-40B4-BE49-F238E27FC236}">
                      <a16:creationId xmlns:a16="http://schemas.microsoft.com/office/drawing/2014/main" id="{B894FBFF-03A0-43DA-8448-D75BE9C17744}"/>
                    </a:ext>
                  </a:extLst>
                </p14:cNvPr>
                <p14:cNvContentPartPr/>
                <p14:nvPr/>
              </p14:nvContentPartPr>
              <p14:xfrm>
                <a:off x="3537645" y="4864875"/>
                <a:ext cx="3772440" cy="487440"/>
              </p14:xfrm>
            </p:contentPart>
          </mc:Choice>
          <mc:Fallback xmlns="">
            <p:pic>
              <p:nvPicPr>
                <p:cNvPr id="25" name="Ink 24">
                  <a:extLst>
                    <a:ext uri="{FF2B5EF4-FFF2-40B4-BE49-F238E27FC236}">
                      <a16:creationId xmlns:a16="http://schemas.microsoft.com/office/drawing/2014/main" id="{B894FBFF-03A0-43DA-8448-D75BE9C17744}"/>
                    </a:ext>
                  </a:extLst>
                </p:cNvPr>
                <p:cNvPicPr/>
                <p:nvPr/>
              </p:nvPicPr>
              <p:blipFill>
                <a:blip r:embed="rId10"/>
                <a:stretch>
                  <a:fillRect/>
                </a:stretch>
              </p:blipFill>
              <p:spPr>
                <a:xfrm>
                  <a:off x="3529005" y="4855875"/>
                  <a:ext cx="3790080" cy="505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Ink 25">
                  <a:extLst>
                    <a:ext uri="{FF2B5EF4-FFF2-40B4-BE49-F238E27FC236}">
                      <a16:creationId xmlns:a16="http://schemas.microsoft.com/office/drawing/2014/main" id="{F0169853-0003-4556-A00B-942D14E8DC34}"/>
                    </a:ext>
                  </a:extLst>
                </p14:cNvPr>
                <p14:cNvContentPartPr/>
                <p14:nvPr/>
              </p14:nvContentPartPr>
              <p14:xfrm>
                <a:off x="5077365" y="5491635"/>
                <a:ext cx="1799280" cy="256320"/>
              </p14:xfrm>
            </p:contentPart>
          </mc:Choice>
          <mc:Fallback xmlns="">
            <p:pic>
              <p:nvPicPr>
                <p:cNvPr id="26" name="Ink 25">
                  <a:extLst>
                    <a:ext uri="{FF2B5EF4-FFF2-40B4-BE49-F238E27FC236}">
                      <a16:creationId xmlns:a16="http://schemas.microsoft.com/office/drawing/2014/main" id="{F0169853-0003-4556-A00B-942D14E8DC34}"/>
                    </a:ext>
                  </a:extLst>
                </p:cNvPr>
                <p:cNvPicPr/>
                <p:nvPr/>
              </p:nvPicPr>
              <p:blipFill>
                <a:blip r:embed="rId12"/>
                <a:stretch>
                  <a:fillRect/>
                </a:stretch>
              </p:blipFill>
              <p:spPr>
                <a:xfrm>
                  <a:off x="5068725" y="5482635"/>
                  <a:ext cx="1816920" cy="273960"/>
                </a:xfrm>
                <a:prstGeom prst="rect">
                  <a:avLst/>
                </a:prstGeom>
              </p:spPr>
            </p:pic>
          </mc:Fallback>
        </mc:AlternateContent>
      </p:grpSp>
    </p:spTree>
    <p:extLst>
      <p:ext uri="{BB962C8B-B14F-4D97-AF65-F5344CB8AC3E}">
        <p14:creationId xmlns:p14="http://schemas.microsoft.com/office/powerpoint/2010/main" val="1446249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AE85-C5D3-4B2E-A51E-DBB077FFF470}"/>
              </a:ext>
            </a:extLst>
          </p:cNvPr>
          <p:cNvSpPr>
            <a:spLocks noGrp="1"/>
          </p:cNvSpPr>
          <p:nvPr>
            <p:ph type="title"/>
          </p:nvPr>
        </p:nvSpPr>
        <p:spPr/>
        <p:txBody>
          <a:bodyPr/>
          <a:lstStyle/>
          <a:p>
            <a:r>
              <a:rPr lang="en-US" dirty="0"/>
              <a:t>Uploading Those Changes</a:t>
            </a:r>
          </a:p>
        </p:txBody>
      </p:sp>
      <p:sp>
        <p:nvSpPr>
          <p:cNvPr id="3" name="Content Placeholder 2">
            <a:extLst>
              <a:ext uri="{FF2B5EF4-FFF2-40B4-BE49-F238E27FC236}">
                <a16:creationId xmlns:a16="http://schemas.microsoft.com/office/drawing/2014/main" id="{D9197BE0-D1AD-4327-AFCF-9DCDD455A28E}"/>
              </a:ext>
            </a:extLst>
          </p:cNvPr>
          <p:cNvSpPr>
            <a:spLocks noGrp="1"/>
          </p:cNvSpPr>
          <p:nvPr>
            <p:ph idx="1"/>
          </p:nvPr>
        </p:nvSpPr>
        <p:spPr/>
        <p:txBody>
          <a:bodyPr/>
          <a:lstStyle/>
          <a:p>
            <a:r>
              <a:rPr lang="en-US" dirty="0"/>
              <a:t>You need to upload the changes to GitHub.</a:t>
            </a:r>
          </a:p>
          <a:p>
            <a:r>
              <a:rPr lang="en-US" dirty="0"/>
              <a:t>Open GitHub Desktop (previous method doesn’t matter)</a:t>
            </a:r>
          </a:p>
          <a:p>
            <a:r>
              <a:rPr lang="en-US" dirty="0"/>
              <a:t>Click “Push to Origin”</a:t>
            </a:r>
          </a:p>
          <a:p>
            <a:endParaRPr lang="en-US" dirty="0"/>
          </a:p>
        </p:txBody>
      </p:sp>
      <p:pic>
        <p:nvPicPr>
          <p:cNvPr id="4" name="Picture 3">
            <a:extLst>
              <a:ext uri="{FF2B5EF4-FFF2-40B4-BE49-F238E27FC236}">
                <a16:creationId xmlns:a16="http://schemas.microsoft.com/office/drawing/2014/main" id="{A82D9249-7F94-4184-89E5-7E81AAE1B987}"/>
              </a:ext>
            </a:extLst>
          </p:cNvPr>
          <p:cNvPicPr>
            <a:picLocks noChangeAspect="1"/>
          </p:cNvPicPr>
          <p:nvPr/>
        </p:nvPicPr>
        <p:blipFill>
          <a:blip r:embed="rId2"/>
          <a:stretch>
            <a:fillRect/>
          </a:stretch>
        </p:blipFill>
        <p:spPr>
          <a:xfrm>
            <a:off x="1403015" y="4215607"/>
            <a:ext cx="9382792" cy="1040919"/>
          </a:xfrm>
          <a:prstGeom prst="rect">
            <a:avLst/>
          </a:prstGeom>
        </p:spPr>
      </p:pic>
      <p:sp>
        <p:nvSpPr>
          <p:cNvPr id="5" name="Oval 4">
            <a:extLst>
              <a:ext uri="{FF2B5EF4-FFF2-40B4-BE49-F238E27FC236}">
                <a16:creationId xmlns:a16="http://schemas.microsoft.com/office/drawing/2014/main" id="{9EE7CE3D-86AE-4B39-93D5-7E8A6394A78D}"/>
              </a:ext>
            </a:extLst>
          </p:cNvPr>
          <p:cNvSpPr/>
          <p:nvPr/>
        </p:nvSpPr>
        <p:spPr>
          <a:xfrm>
            <a:off x="6138863" y="4343019"/>
            <a:ext cx="2090829" cy="78609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7166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96A3-ED67-488D-B378-6A69F53EF804}"/>
              </a:ext>
            </a:extLst>
          </p:cNvPr>
          <p:cNvSpPr>
            <a:spLocks noGrp="1"/>
          </p:cNvSpPr>
          <p:nvPr>
            <p:ph type="title"/>
          </p:nvPr>
        </p:nvSpPr>
        <p:spPr/>
        <p:txBody>
          <a:bodyPr/>
          <a:lstStyle/>
          <a:p>
            <a:r>
              <a:rPr lang="en-US" dirty="0"/>
              <a:t>Needed Software and Tools</a:t>
            </a:r>
          </a:p>
        </p:txBody>
      </p:sp>
      <p:sp>
        <p:nvSpPr>
          <p:cNvPr id="3" name="Text Placeholder 2">
            <a:extLst>
              <a:ext uri="{FF2B5EF4-FFF2-40B4-BE49-F238E27FC236}">
                <a16:creationId xmlns:a16="http://schemas.microsoft.com/office/drawing/2014/main" id="{D7545819-6826-448C-9BA5-71EC5815F3F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88480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77BFF-7EA1-4A2D-8F66-72A7CB013BE9}"/>
              </a:ext>
            </a:extLst>
          </p:cNvPr>
          <p:cNvSpPr>
            <a:spLocks noGrp="1"/>
          </p:cNvSpPr>
          <p:nvPr>
            <p:ph type="title"/>
          </p:nvPr>
        </p:nvSpPr>
        <p:spPr/>
        <p:txBody>
          <a:bodyPr/>
          <a:lstStyle/>
          <a:p>
            <a:r>
              <a:rPr lang="en-US" dirty="0"/>
              <a:t>Checking for &amp; Downloading Updates</a:t>
            </a:r>
          </a:p>
        </p:txBody>
      </p:sp>
      <p:sp>
        <p:nvSpPr>
          <p:cNvPr id="3" name="Content Placeholder 2">
            <a:extLst>
              <a:ext uri="{FF2B5EF4-FFF2-40B4-BE49-F238E27FC236}">
                <a16:creationId xmlns:a16="http://schemas.microsoft.com/office/drawing/2014/main" id="{491C3DFF-BB9D-413C-82F9-3C1F457A5B45}"/>
              </a:ext>
            </a:extLst>
          </p:cNvPr>
          <p:cNvSpPr>
            <a:spLocks noGrp="1"/>
          </p:cNvSpPr>
          <p:nvPr>
            <p:ph idx="1"/>
          </p:nvPr>
        </p:nvSpPr>
        <p:spPr/>
        <p:txBody>
          <a:bodyPr/>
          <a:lstStyle/>
          <a:p>
            <a:r>
              <a:rPr lang="en-US" dirty="0"/>
              <a:t>To check for changes, open GitHub Desktop.</a:t>
            </a:r>
          </a:p>
          <a:p>
            <a:r>
              <a:rPr lang="en-US" dirty="0"/>
              <a:t>Click “Fetch origin”</a:t>
            </a:r>
          </a:p>
          <a:p>
            <a:endParaRPr lang="en-US" dirty="0"/>
          </a:p>
          <a:p>
            <a:endParaRPr lang="en-US" dirty="0"/>
          </a:p>
          <a:p>
            <a:r>
              <a:rPr lang="en-US" dirty="0"/>
              <a:t>If there is a change, the button will change to say “Pull origin”</a:t>
            </a:r>
          </a:p>
          <a:p>
            <a:r>
              <a:rPr lang="en-US" dirty="0"/>
              <a:t>Click the button to download it.</a:t>
            </a:r>
          </a:p>
        </p:txBody>
      </p:sp>
      <p:pic>
        <p:nvPicPr>
          <p:cNvPr id="4" name="Picture 3">
            <a:extLst>
              <a:ext uri="{FF2B5EF4-FFF2-40B4-BE49-F238E27FC236}">
                <a16:creationId xmlns:a16="http://schemas.microsoft.com/office/drawing/2014/main" id="{A4A258C2-8C8B-4220-8FFF-C7078BC9826D}"/>
              </a:ext>
            </a:extLst>
          </p:cNvPr>
          <p:cNvPicPr>
            <a:picLocks noChangeAspect="1"/>
          </p:cNvPicPr>
          <p:nvPr/>
        </p:nvPicPr>
        <p:blipFill>
          <a:blip r:embed="rId2"/>
          <a:stretch>
            <a:fillRect/>
          </a:stretch>
        </p:blipFill>
        <p:spPr>
          <a:xfrm>
            <a:off x="3922408" y="3429000"/>
            <a:ext cx="4344006" cy="857370"/>
          </a:xfrm>
          <a:prstGeom prst="rect">
            <a:avLst/>
          </a:prstGeom>
        </p:spPr>
      </p:pic>
    </p:spTree>
    <p:extLst>
      <p:ext uri="{BB962C8B-B14F-4D97-AF65-F5344CB8AC3E}">
        <p14:creationId xmlns:p14="http://schemas.microsoft.com/office/powerpoint/2010/main" val="87505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2A0EB-E02C-4BBF-A570-7E257A99DA40}"/>
              </a:ext>
            </a:extLst>
          </p:cNvPr>
          <p:cNvSpPr>
            <a:spLocks noGrp="1"/>
          </p:cNvSpPr>
          <p:nvPr>
            <p:ph type="title"/>
          </p:nvPr>
        </p:nvSpPr>
        <p:spPr/>
        <p:txBody>
          <a:bodyPr/>
          <a:lstStyle/>
          <a:p>
            <a:r>
              <a:rPr lang="en-US" dirty="0"/>
              <a:t>A word of caution</a:t>
            </a:r>
          </a:p>
        </p:txBody>
      </p:sp>
      <p:sp>
        <p:nvSpPr>
          <p:cNvPr id="3" name="Content Placeholder 2">
            <a:extLst>
              <a:ext uri="{FF2B5EF4-FFF2-40B4-BE49-F238E27FC236}">
                <a16:creationId xmlns:a16="http://schemas.microsoft.com/office/drawing/2014/main" id="{E3631522-5AFF-470F-854B-065DA918A51B}"/>
              </a:ext>
            </a:extLst>
          </p:cNvPr>
          <p:cNvSpPr>
            <a:spLocks noGrp="1"/>
          </p:cNvSpPr>
          <p:nvPr>
            <p:ph idx="1"/>
          </p:nvPr>
        </p:nvSpPr>
        <p:spPr/>
        <p:txBody>
          <a:bodyPr/>
          <a:lstStyle/>
          <a:p>
            <a:r>
              <a:rPr lang="en-US" dirty="0"/>
              <a:t>Carefully delegate work.  </a:t>
            </a:r>
          </a:p>
          <a:p>
            <a:pPr lvl="1"/>
            <a:r>
              <a:rPr lang="en-US" dirty="0"/>
              <a:t>If two people are modifying the same portion of the project, you may run into a conflict that can’t be merged.  Someone will have to try and resolve that before a merge can go through.</a:t>
            </a:r>
          </a:p>
          <a:p>
            <a:r>
              <a:rPr lang="en-US" dirty="0"/>
              <a:t>Levels are a pain</a:t>
            </a:r>
          </a:p>
          <a:p>
            <a:pPr lvl="1"/>
            <a:r>
              <a:rPr lang="en-US" dirty="0"/>
              <a:t>Levels have the greatest tendency to show up in your changes (and therefore commits) when all you may have done is move the camera.  Be careful to not include them if you didn’t want them or you may run into a conflict.</a:t>
            </a:r>
          </a:p>
        </p:txBody>
      </p:sp>
    </p:spTree>
    <p:extLst>
      <p:ext uri="{BB962C8B-B14F-4D97-AF65-F5344CB8AC3E}">
        <p14:creationId xmlns:p14="http://schemas.microsoft.com/office/powerpoint/2010/main" val="2561442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E13C7-A747-4B69-A009-8675CC70D424}"/>
              </a:ext>
            </a:extLst>
          </p:cNvPr>
          <p:cNvSpPr>
            <a:spLocks noGrp="1"/>
          </p:cNvSpPr>
          <p:nvPr>
            <p:ph type="title"/>
          </p:nvPr>
        </p:nvSpPr>
        <p:spPr/>
        <p:txBody>
          <a:bodyPr/>
          <a:lstStyle/>
          <a:p>
            <a:r>
              <a:rPr lang="en-US"/>
              <a:t>A fix that sometimes works</a:t>
            </a:r>
            <a:endParaRPr lang="en-US" dirty="0"/>
          </a:p>
        </p:txBody>
      </p:sp>
      <p:sp>
        <p:nvSpPr>
          <p:cNvPr id="3" name="Content Placeholder 2">
            <a:extLst>
              <a:ext uri="{FF2B5EF4-FFF2-40B4-BE49-F238E27FC236}">
                <a16:creationId xmlns:a16="http://schemas.microsoft.com/office/drawing/2014/main" id="{D0B529E8-9B7E-4B4D-980A-D77751077CAE}"/>
              </a:ext>
            </a:extLst>
          </p:cNvPr>
          <p:cNvSpPr>
            <a:spLocks noGrp="1"/>
          </p:cNvSpPr>
          <p:nvPr>
            <p:ph sz="half" idx="1"/>
          </p:nvPr>
        </p:nvSpPr>
        <p:spPr/>
        <p:txBody>
          <a:bodyPr>
            <a:normAutofit fontScale="92500" lnSpcReduction="20000"/>
          </a:bodyPr>
          <a:lstStyle/>
          <a:p>
            <a:r>
              <a:rPr lang="en-US" dirty="0"/>
              <a:t>If changes are popping up that you didn’t do, there is a way to discard them.</a:t>
            </a:r>
          </a:p>
          <a:p>
            <a:r>
              <a:rPr lang="en-US" dirty="0"/>
              <a:t>CLOSE OUT OF THE PROJECT.</a:t>
            </a:r>
          </a:p>
          <a:p>
            <a:r>
              <a:rPr lang="en-US" dirty="0"/>
              <a:t>Open GitHub Desktop</a:t>
            </a:r>
          </a:p>
          <a:p>
            <a:r>
              <a:rPr lang="en-US" dirty="0"/>
              <a:t>Right-click on the offending object</a:t>
            </a:r>
          </a:p>
          <a:p>
            <a:r>
              <a:rPr lang="en-US" dirty="0"/>
              <a:t>Click “Discard changes…”</a:t>
            </a:r>
          </a:p>
          <a:p>
            <a:r>
              <a:rPr lang="en-US" dirty="0"/>
              <a:t>This can prevent future conflicts.</a:t>
            </a:r>
          </a:p>
        </p:txBody>
      </p:sp>
      <p:pic>
        <p:nvPicPr>
          <p:cNvPr id="5" name="Content Placeholder 4">
            <a:extLst>
              <a:ext uri="{FF2B5EF4-FFF2-40B4-BE49-F238E27FC236}">
                <a16:creationId xmlns:a16="http://schemas.microsoft.com/office/drawing/2014/main" id="{1F4BC81E-1B08-4DE9-9D7F-1C6E685CE748}"/>
              </a:ext>
            </a:extLst>
          </p:cNvPr>
          <p:cNvPicPr>
            <a:picLocks noGrp="1" noChangeAspect="1"/>
          </p:cNvPicPr>
          <p:nvPr>
            <p:ph sz="half" idx="2"/>
          </p:nvPr>
        </p:nvPicPr>
        <p:blipFill>
          <a:blip r:embed="rId2"/>
          <a:stretch>
            <a:fillRect/>
          </a:stretch>
        </p:blipFill>
        <p:spPr>
          <a:xfrm>
            <a:off x="6394374" y="2249488"/>
            <a:ext cx="4430865" cy="3541712"/>
          </a:xfrm>
          <a:prstGeom prst="rect">
            <a:avLst/>
          </a:prstGeom>
        </p:spPr>
      </p:pic>
    </p:spTree>
    <p:extLst>
      <p:ext uri="{BB962C8B-B14F-4D97-AF65-F5344CB8AC3E}">
        <p14:creationId xmlns:p14="http://schemas.microsoft.com/office/powerpoint/2010/main" val="119562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5100-628B-4A2C-BD7C-56C689BB50BA}"/>
              </a:ext>
            </a:extLst>
          </p:cNvPr>
          <p:cNvSpPr>
            <a:spLocks noGrp="1"/>
          </p:cNvSpPr>
          <p:nvPr>
            <p:ph type="title"/>
          </p:nvPr>
        </p:nvSpPr>
        <p:spPr/>
        <p:txBody>
          <a:bodyPr/>
          <a:lstStyle/>
          <a:p>
            <a:r>
              <a:rPr lang="en-US" dirty="0"/>
              <a:t>Advanced topics</a:t>
            </a:r>
          </a:p>
        </p:txBody>
      </p:sp>
      <p:sp>
        <p:nvSpPr>
          <p:cNvPr id="3" name="Text Placeholder 2">
            <a:extLst>
              <a:ext uri="{FF2B5EF4-FFF2-40B4-BE49-F238E27FC236}">
                <a16:creationId xmlns:a16="http://schemas.microsoft.com/office/drawing/2014/main" id="{91EB23F3-6423-44CC-9C5F-1D7828790A12}"/>
              </a:ext>
            </a:extLst>
          </p:cNvPr>
          <p:cNvSpPr>
            <a:spLocks noGrp="1"/>
          </p:cNvSpPr>
          <p:nvPr>
            <p:ph type="body" idx="1"/>
          </p:nvPr>
        </p:nvSpPr>
        <p:spPr/>
        <p:txBody>
          <a:bodyPr/>
          <a:lstStyle/>
          <a:p>
            <a:r>
              <a:rPr lang="en-US" dirty="0"/>
              <a:t>Primarily relating to git and </a:t>
            </a:r>
            <a:r>
              <a:rPr lang="en-US" dirty="0" err="1"/>
              <a:t>github</a:t>
            </a:r>
            <a:endParaRPr lang="en-US" dirty="0"/>
          </a:p>
        </p:txBody>
      </p:sp>
    </p:spTree>
    <p:extLst>
      <p:ext uri="{BB962C8B-B14F-4D97-AF65-F5344CB8AC3E}">
        <p14:creationId xmlns:p14="http://schemas.microsoft.com/office/powerpoint/2010/main" val="1766272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D0DC-05C0-401E-BBFF-EE3AB88805E1}"/>
              </a:ext>
            </a:extLst>
          </p:cNvPr>
          <p:cNvSpPr>
            <a:spLocks noGrp="1"/>
          </p:cNvSpPr>
          <p:nvPr>
            <p:ph type="title"/>
          </p:nvPr>
        </p:nvSpPr>
        <p:spPr/>
        <p:txBody>
          <a:bodyPr/>
          <a:lstStyle/>
          <a:p>
            <a:r>
              <a:rPr lang="en-US" dirty="0"/>
              <a:t>Branches – pt. 1 – What are they?</a:t>
            </a:r>
          </a:p>
        </p:txBody>
      </p:sp>
      <p:sp>
        <p:nvSpPr>
          <p:cNvPr id="3" name="Content Placeholder 2">
            <a:extLst>
              <a:ext uri="{FF2B5EF4-FFF2-40B4-BE49-F238E27FC236}">
                <a16:creationId xmlns:a16="http://schemas.microsoft.com/office/drawing/2014/main" id="{1AB311D2-4FC6-4AEE-A70D-FF41E4CB0326}"/>
              </a:ext>
            </a:extLst>
          </p:cNvPr>
          <p:cNvSpPr>
            <a:spLocks noGrp="1"/>
          </p:cNvSpPr>
          <p:nvPr>
            <p:ph sz="half" idx="1"/>
          </p:nvPr>
        </p:nvSpPr>
        <p:spPr/>
        <p:txBody>
          <a:bodyPr>
            <a:normAutofit lnSpcReduction="10000"/>
          </a:bodyPr>
          <a:lstStyle/>
          <a:p>
            <a:r>
              <a:rPr lang="en-US" dirty="0"/>
              <a:t>Branches are a way divide a project up to safely test and implement features.</a:t>
            </a:r>
          </a:p>
          <a:p>
            <a:r>
              <a:rPr lang="en-US" dirty="0"/>
              <a:t>You have your “main” or “master” branch.</a:t>
            </a:r>
          </a:p>
          <a:p>
            <a:pPr lvl="1"/>
            <a:r>
              <a:rPr lang="en-US" dirty="0"/>
              <a:t>This is the tree trunk of the project that all other branches shoot off from.</a:t>
            </a:r>
          </a:p>
          <a:p>
            <a:r>
              <a:rPr lang="en-US" dirty="0"/>
              <a:t>Then you have custom side branches.</a:t>
            </a:r>
          </a:p>
        </p:txBody>
      </p:sp>
      <p:pic>
        <p:nvPicPr>
          <p:cNvPr id="6" name="Content Placeholder 5" descr="Withering Tree with solid fill">
            <a:extLst>
              <a:ext uri="{FF2B5EF4-FFF2-40B4-BE49-F238E27FC236}">
                <a16:creationId xmlns:a16="http://schemas.microsoft.com/office/drawing/2014/main" id="{F36D44E7-19AA-4B87-B55A-27B5EE0D6BA0}"/>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93174" y="1201881"/>
            <a:ext cx="4454237" cy="4454237"/>
          </a:xfrm>
        </p:spPr>
      </p:pic>
      <p:sp>
        <p:nvSpPr>
          <p:cNvPr id="7" name="TextBox 6">
            <a:extLst>
              <a:ext uri="{FF2B5EF4-FFF2-40B4-BE49-F238E27FC236}">
                <a16:creationId xmlns:a16="http://schemas.microsoft.com/office/drawing/2014/main" id="{8615D0A7-11B0-4617-A838-11021986890C}"/>
              </a:ext>
            </a:extLst>
          </p:cNvPr>
          <p:cNvSpPr txBox="1"/>
          <p:nvPr/>
        </p:nvSpPr>
        <p:spPr>
          <a:xfrm>
            <a:off x="7643802" y="4760913"/>
            <a:ext cx="2352979" cy="646331"/>
          </a:xfrm>
          <a:prstGeom prst="rect">
            <a:avLst/>
          </a:prstGeom>
          <a:noFill/>
        </p:spPr>
        <p:txBody>
          <a:bodyPr wrap="square" rtlCol="0">
            <a:spAutoFit/>
          </a:bodyPr>
          <a:lstStyle/>
          <a:p>
            <a:pPr algn="ctr"/>
            <a:r>
              <a:rPr lang="en-US" dirty="0"/>
              <a:t>“main” or “master” branch</a:t>
            </a:r>
          </a:p>
        </p:txBody>
      </p:sp>
      <p:sp>
        <p:nvSpPr>
          <p:cNvPr id="8" name="TextBox 7">
            <a:extLst>
              <a:ext uri="{FF2B5EF4-FFF2-40B4-BE49-F238E27FC236}">
                <a16:creationId xmlns:a16="http://schemas.microsoft.com/office/drawing/2014/main" id="{0620A8FD-6111-4711-8433-A191BB5E28A0}"/>
              </a:ext>
            </a:extLst>
          </p:cNvPr>
          <p:cNvSpPr txBox="1"/>
          <p:nvPr/>
        </p:nvSpPr>
        <p:spPr>
          <a:xfrm>
            <a:off x="6467312" y="3140043"/>
            <a:ext cx="2352979" cy="369332"/>
          </a:xfrm>
          <a:prstGeom prst="rect">
            <a:avLst/>
          </a:prstGeom>
          <a:noFill/>
        </p:spPr>
        <p:txBody>
          <a:bodyPr wrap="square" rtlCol="0">
            <a:spAutoFit/>
          </a:bodyPr>
          <a:lstStyle/>
          <a:p>
            <a:pPr algn="ctr"/>
            <a:r>
              <a:rPr lang="en-US" dirty="0"/>
              <a:t>Side branch</a:t>
            </a:r>
          </a:p>
        </p:txBody>
      </p:sp>
      <p:sp>
        <p:nvSpPr>
          <p:cNvPr id="9" name="TextBox 8">
            <a:extLst>
              <a:ext uri="{FF2B5EF4-FFF2-40B4-BE49-F238E27FC236}">
                <a16:creationId xmlns:a16="http://schemas.microsoft.com/office/drawing/2014/main" id="{35E9794B-76D1-484C-B0B4-400703F40D67}"/>
              </a:ext>
            </a:extLst>
          </p:cNvPr>
          <p:cNvSpPr txBox="1"/>
          <p:nvPr/>
        </p:nvSpPr>
        <p:spPr>
          <a:xfrm>
            <a:off x="8420082" y="3117414"/>
            <a:ext cx="2352979" cy="369332"/>
          </a:xfrm>
          <a:prstGeom prst="rect">
            <a:avLst/>
          </a:prstGeom>
          <a:noFill/>
        </p:spPr>
        <p:txBody>
          <a:bodyPr wrap="square" rtlCol="0">
            <a:spAutoFit/>
          </a:bodyPr>
          <a:lstStyle/>
          <a:p>
            <a:pPr algn="ctr"/>
            <a:r>
              <a:rPr lang="en-US" dirty="0"/>
              <a:t>Side branch</a:t>
            </a:r>
          </a:p>
        </p:txBody>
      </p:sp>
      <p:sp>
        <p:nvSpPr>
          <p:cNvPr id="10" name="TextBox 9">
            <a:extLst>
              <a:ext uri="{FF2B5EF4-FFF2-40B4-BE49-F238E27FC236}">
                <a16:creationId xmlns:a16="http://schemas.microsoft.com/office/drawing/2014/main" id="{D2D9B2FC-6B63-42EF-AFBF-CF0CBB5367E0}"/>
              </a:ext>
            </a:extLst>
          </p:cNvPr>
          <p:cNvSpPr txBox="1"/>
          <p:nvPr/>
        </p:nvSpPr>
        <p:spPr>
          <a:xfrm>
            <a:off x="6677024" y="2235046"/>
            <a:ext cx="2352979" cy="369332"/>
          </a:xfrm>
          <a:prstGeom prst="rect">
            <a:avLst/>
          </a:prstGeom>
          <a:noFill/>
        </p:spPr>
        <p:txBody>
          <a:bodyPr wrap="square" rtlCol="0">
            <a:spAutoFit/>
          </a:bodyPr>
          <a:lstStyle/>
          <a:p>
            <a:pPr algn="ctr"/>
            <a:r>
              <a:rPr lang="en-US" dirty="0"/>
              <a:t>Side branch</a:t>
            </a:r>
          </a:p>
        </p:txBody>
      </p:sp>
      <p:sp>
        <p:nvSpPr>
          <p:cNvPr id="11" name="TextBox 10">
            <a:extLst>
              <a:ext uri="{FF2B5EF4-FFF2-40B4-BE49-F238E27FC236}">
                <a16:creationId xmlns:a16="http://schemas.microsoft.com/office/drawing/2014/main" id="{00E5C1F3-C36A-433A-8A2A-30CDF5724B6F}"/>
              </a:ext>
            </a:extLst>
          </p:cNvPr>
          <p:cNvSpPr txBox="1"/>
          <p:nvPr/>
        </p:nvSpPr>
        <p:spPr>
          <a:xfrm>
            <a:off x="8193006" y="2246361"/>
            <a:ext cx="2352979" cy="369332"/>
          </a:xfrm>
          <a:prstGeom prst="rect">
            <a:avLst/>
          </a:prstGeom>
          <a:noFill/>
        </p:spPr>
        <p:txBody>
          <a:bodyPr wrap="square" rtlCol="0">
            <a:spAutoFit/>
          </a:bodyPr>
          <a:lstStyle/>
          <a:p>
            <a:pPr algn="ctr"/>
            <a:r>
              <a:rPr lang="en-US" dirty="0"/>
              <a:t>Side branch</a:t>
            </a:r>
          </a:p>
        </p:txBody>
      </p:sp>
    </p:spTree>
    <p:extLst>
      <p:ext uri="{BB962C8B-B14F-4D97-AF65-F5344CB8AC3E}">
        <p14:creationId xmlns:p14="http://schemas.microsoft.com/office/powerpoint/2010/main" val="2182064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C7582-D0DB-4B85-BDB7-044EA5DFD46D}"/>
              </a:ext>
            </a:extLst>
          </p:cNvPr>
          <p:cNvSpPr>
            <a:spLocks noGrp="1"/>
          </p:cNvSpPr>
          <p:nvPr>
            <p:ph type="title"/>
          </p:nvPr>
        </p:nvSpPr>
        <p:spPr/>
        <p:txBody>
          <a:bodyPr/>
          <a:lstStyle/>
          <a:p>
            <a:r>
              <a:rPr lang="en-US" dirty="0"/>
              <a:t>Branches – pt. 2 – How they connect</a:t>
            </a:r>
          </a:p>
        </p:txBody>
      </p:sp>
      <p:sp>
        <p:nvSpPr>
          <p:cNvPr id="3" name="Content Placeholder 2">
            <a:extLst>
              <a:ext uri="{FF2B5EF4-FFF2-40B4-BE49-F238E27FC236}">
                <a16:creationId xmlns:a16="http://schemas.microsoft.com/office/drawing/2014/main" id="{CE6DACC4-61B1-4A2B-98B0-25C751E16A2D}"/>
              </a:ext>
            </a:extLst>
          </p:cNvPr>
          <p:cNvSpPr>
            <a:spLocks noGrp="1"/>
          </p:cNvSpPr>
          <p:nvPr>
            <p:ph sz="half" idx="1"/>
          </p:nvPr>
        </p:nvSpPr>
        <p:spPr/>
        <p:txBody>
          <a:bodyPr>
            <a:normAutofit fontScale="85000" lnSpcReduction="20000"/>
          </a:bodyPr>
          <a:lstStyle/>
          <a:p>
            <a:r>
              <a:rPr lang="en-US" dirty="0"/>
              <a:t>Functionally, branches are like separate copies of your project.</a:t>
            </a:r>
          </a:p>
          <a:p>
            <a:r>
              <a:rPr lang="en-US" dirty="0"/>
              <a:t>Creating a branch from another branch (i.e. “main”) makes the new branch a copy of the previous.</a:t>
            </a:r>
          </a:p>
          <a:p>
            <a:r>
              <a:rPr lang="en-US" dirty="0"/>
              <a:t>Branches cannot access anything exclusive to another branch.</a:t>
            </a:r>
          </a:p>
          <a:p>
            <a:pPr lvl="1"/>
            <a:r>
              <a:rPr lang="en-US" dirty="0"/>
              <a:t>i.e. branch “menus” has the main menu.  The branch “player” doesn’t so it cannot access the main menu.</a:t>
            </a:r>
          </a:p>
        </p:txBody>
      </p:sp>
      <p:graphicFrame>
        <p:nvGraphicFramePr>
          <p:cNvPr id="5" name="Content Placeholder 4">
            <a:extLst>
              <a:ext uri="{FF2B5EF4-FFF2-40B4-BE49-F238E27FC236}">
                <a16:creationId xmlns:a16="http://schemas.microsoft.com/office/drawing/2014/main" id="{318E4DB6-118A-455B-BDA9-3BBBC6EE0233}"/>
              </a:ext>
            </a:extLst>
          </p:cNvPr>
          <p:cNvGraphicFramePr>
            <a:graphicFrameLocks noGrp="1"/>
          </p:cNvGraphicFramePr>
          <p:nvPr>
            <p:ph sz="half" idx="2"/>
            <p:extLst>
              <p:ext uri="{D42A27DB-BD31-4B8C-83A1-F6EECF244321}">
                <p14:modId xmlns:p14="http://schemas.microsoft.com/office/powerpoint/2010/main" val="3754184292"/>
              </p:ext>
            </p:extLst>
          </p:nvPr>
        </p:nvGraphicFramePr>
        <p:xfrm>
          <a:off x="6172200" y="2249488"/>
          <a:ext cx="4875213"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136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6AA94-D6C2-4846-B05D-F81368E4AC2A}"/>
              </a:ext>
            </a:extLst>
          </p:cNvPr>
          <p:cNvSpPr>
            <a:spLocks noGrp="1"/>
          </p:cNvSpPr>
          <p:nvPr>
            <p:ph type="title"/>
          </p:nvPr>
        </p:nvSpPr>
        <p:spPr/>
        <p:txBody>
          <a:bodyPr/>
          <a:lstStyle/>
          <a:p>
            <a:r>
              <a:rPr lang="en-US" dirty="0"/>
              <a:t>Branches – pt. 3 – Making a branch</a:t>
            </a:r>
          </a:p>
        </p:txBody>
      </p:sp>
      <p:sp>
        <p:nvSpPr>
          <p:cNvPr id="3" name="Content Placeholder 2">
            <a:extLst>
              <a:ext uri="{FF2B5EF4-FFF2-40B4-BE49-F238E27FC236}">
                <a16:creationId xmlns:a16="http://schemas.microsoft.com/office/drawing/2014/main" id="{0C96D0AE-BE89-4F39-A166-33E74DFC8941}"/>
              </a:ext>
            </a:extLst>
          </p:cNvPr>
          <p:cNvSpPr>
            <a:spLocks noGrp="1"/>
          </p:cNvSpPr>
          <p:nvPr>
            <p:ph sz="half" idx="1"/>
          </p:nvPr>
        </p:nvSpPr>
        <p:spPr/>
        <p:txBody>
          <a:bodyPr/>
          <a:lstStyle/>
          <a:p>
            <a:r>
              <a:rPr lang="en-US" dirty="0"/>
              <a:t>GitHub Desktop</a:t>
            </a:r>
          </a:p>
          <a:p>
            <a:pPr lvl="1"/>
            <a:r>
              <a:rPr lang="en-US" dirty="0"/>
              <a:t>Click “Current branch”</a:t>
            </a:r>
          </a:p>
          <a:p>
            <a:pPr lvl="1"/>
            <a:r>
              <a:rPr lang="en-US" dirty="0"/>
              <a:t>Type the name in “Filter”</a:t>
            </a:r>
          </a:p>
          <a:p>
            <a:pPr lvl="1"/>
            <a:r>
              <a:rPr lang="en-US" dirty="0"/>
              <a:t>Click “New branch”</a:t>
            </a:r>
          </a:p>
          <a:p>
            <a:pPr lvl="1"/>
            <a:r>
              <a:rPr lang="en-US" dirty="0"/>
              <a:t>Click “Publish branch”  (it will change) </a:t>
            </a:r>
          </a:p>
        </p:txBody>
      </p:sp>
      <p:sp>
        <p:nvSpPr>
          <p:cNvPr id="4" name="Content Placeholder 3">
            <a:extLst>
              <a:ext uri="{FF2B5EF4-FFF2-40B4-BE49-F238E27FC236}">
                <a16:creationId xmlns:a16="http://schemas.microsoft.com/office/drawing/2014/main" id="{D1856F39-EAE0-47F8-837C-CD81CF282047}"/>
              </a:ext>
            </a:extLst>
          </p:cNvPr>
          <p:cNvSpPr>
            <a:spLocks noGrp="1"/>
          </p:cNvSpPr>
          <p:nvPr>
            <p:ph sz="half" idx="2"/>
          </p:nvPr>
        </p:nvSpPr>
        <p:spPr/>
        <p:txBody>
          <a:bodyPr/>
          <a:lstStyle/>
          <a:p>
            <a:r>
              <a:rPr lang="en-US" dirty="0"/>
              <a:t>GitHub</a:t>
            </a:r>
          </a:p>
          <a:p>
            <a:pPr lvl="1"/>
            <a:r>
              <a:rPr lang="en-US" dirty="0"/>
              <a:t>Under “Code” click “main” or “master”</a:t>
            </a:r>
          </a:p>
          <a:p>
            <a:pPr lvl="2"/>
            <a:r>
              <a:rPr lang="en-US" dirty="0"/>
              <a:t>Note: this may have a different branch name.  Make sure it says “main” or “master”</a:t>
            </a:r>
          </a:p>
          <a:p>
            <a:pPr lvl="1"/>
            <a:r>
              <a:rPr lang="en-US" dirty="0"/>
              <a:t>Type the name of the branch</a:t>
            </a:r>
          </a:p>
          <a:p>
            <a:pPr lvl="1"/>
            <a:r>
              <a:rPr lang="en-US" dirty="0"/>
              <a:t>It should now be listed on GitHub Desktop</a:t>
            </a:r>
          </a:p>
        </p:txBody>
      </p:sp>
      <p:pic>
        <p:nvPicPr>
          <p:cNvPr id="5" name="Picture 4">
            <a:extLst>
              <a:ext uri="{FF2B5EF4-FFF2-40B4-BE49-F238E27FC236}">
                <a16:creationId xmlns:a16="http://schemas.microsoft.com/office/drawing/2014/main" id="{3781F88B-96F3-40DA-9720-AB9C606CB522}"/>
              </a:ext>
            </a:extLst>
          </p:cNvPr>
          <p:cNvPicPr>
            <a:picLocks noChangeAspect="1"/>
          </p:cNvPicPr>
          <p:nvPr/>
        </p:nvPicPr>
        <p:blipFill>
          <a:blip r:embed="rId2"/>
          <a:stretch>
            <a:fillRect/>
          </a:stretch>
        </p:blipFill>
        <p:spPr>
          <a:xfrm>
            <a:off x="1141409" y="4516824"/>
            <a:ext cx="4878389" cy="1274376"/>
          </a:xfrm>
          <a:prstGeom prst="rect">
            <a:avLst/>
          </a:prstGeom>
        </p:spPr>
      </p:pic>
      <p:grpSp>
        <p:nvGrpSpPr>
          <p:cNvPr id="10" name="Group 9">
            <a:extLst>
              <a:ext uri="{FF2B5EF4-FFF2-40B4-BE49-F238E27FC236}">
                <a16:creationId xmlns:a16="http://schemas.microsoft.com/office/drawing/2014/main" id="{F893789A-43B4-4CF0-850D-734232E83BAB}"/>
              </a:ext>
            </a:extLst>
          </p:cNvPr>
          <p:cNvGrpSpPr/>
          <p:nvPr/>
        </p:nvGrpSpPr>
        <p:grpSpPr>
          <a:xfrm>
            <a:off x="4060642" y="4260435"/>
            <a:ext cx="187920" cy="428400"/>
            <a:chOff x="4060642" y="4260435"/>
            <a:chExt cx="187920" cy="428400"/>
          </a:xfrm>
        </p:grpSpPr>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558AF940-4136-498D-B4B1-89A13AD8515B}"/>
                    </a:ext>
                  </a:extLst>
                </p14:cNvPr>
                <p14:cNvContentPartPr/>
                <p14:nvPr/>
              </p14:nvContentPartPr>
              <p14:xfrm>
                <a:off x="4124362" y="4304715"/>
                <a:ext cx="360" cy="360"/>
              </p14:xfrm>
            </p:contentPart>
          </mc:Choice>
          <mc:Fallback>
            <p:pic>
              <p:nvPicPr>
                <p:cNvPr id="8" name="Ink 7">
                  <a:extLst>
                    <a:ext uri="{FF2B5EF4-FFF2-40B4-BE49-F238E27FC236}">
                      <a16:creationId xmlns:a16="http://schemas.microsoft.com/office/drawing/2014/main" id="{558AF940-4136-498D-B4B1-89A13AD8515B}"/>
                    </a:ext>
                  </a:extLst>
                </p:cNvPr>
                <p:cNvPicPr/>
                <p:nvPr/>
              </p:nvPicPr>
              <p:blipFill>
                <a:blip r:embed="rId4"/>
                <a:stretch>
                  <a:fillRect/>
                </a:stretch>
              </p:blipFill>
              <p:spPr>
                <a:xfrm>
                  <a:off x="4115362" y="429607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5EE0FBDF-99F5-4B22-8C02-E55AEA951312}"/>
                    </a:ext>
                  </a:extLst>
                </p14:cNvPr>
                <p14:cNvContentPartPr/>
                <p14:nvPr/>
              </p14:nvContentPartPr>
              <p14:xfrm>
                <a:off x="4060642" y="4260435"/>
                <a:ext cx="187920" cy="428400"/>
              </p14:xfrm>
            </p:contentPart>
          </mc:Choice>
          <mc:Fallback>
            <p:pic>
              <p:nvPicPr>
                <p:cNvPr id="9" name="Ink 8">
                  <a:extLst>
                    <a:ext uri="{FF2B5EF4-FFF2-40B4-BE49-F238E27FC236}">
                      <a16:creationId xmlns:a16="http://schemas.microsoft.com/office/drawing/2014/main" id="{5EE0FBDF-99F5-4B22-8C02-E55AEA951312}"/>
                    </a:ext>
                  </a:extLst>
                </p:cNvPr>
                <p:cNvPicPr/>
                <p:nvPr/>
              </p:nvPicPr>
              <p:blipFill>
                <a:blip r:embed="rId6"/>
                <a:stretch>
                  <a:fillRect/>
                </a:stretch>
              </p:blipFill>
              <p:spPr>
                <a:xfrm>
                  <a:off x="4052002" y="4251795"/>
                  <a:ext cx="205560" cy="446040"/>
                </a:xfrm>
                <a:prstGeom prst="rect">
                  <a:avLst/>
                </a:prstGeom>
              </p:spPr>
            </p:pic>
          </mc:Fallback>
        </mc:AlternateContent>
      </p:grpSp>
      <p:pic>
        <p:nvPicPr>
          <p:cNvPr id="11" name="Picture 10">
            <a:extLst>
              <a:ext uri="{FF2B5EF4-FFF2-40B4-BE49-F238E27FC236}">
                <a16:creationId xmlns:a16="http://schemas.microsoft.com/office/drawing/2014/main" id="{363C5DD3-CD39-493D-9900-98118AF7C6D9}"/>
              </a:ext>
            </a:extLst>
          </p:cNvPr>
          <p:cNvPicPr>
            <a:picLocks noChangeAspect="1"/>
          </p:cNvPicPr>
          <p:nvPr/>
        </p:nvPicPr>
        <p:blipFill>
          <a:blip r:embed="rId7"/>
          <a:stretch>
            <a:fillRect/>
          </a:stretch>
        </p:blipFill>
        <p:spPr>
          <a:xfrm>
            <a:off x="7948612" y="5154012"/>
            <a:ext cx="2901189" cy="1446145"/>
          </a:xfrm>
          <a:prstGeom prst="rect">
            <a:avLst/>
          </a:prstGeom>
        </p:spPr>
      </p:pic>
    </p:spTree>
    <p:extLst>
      <p:ext uri="{BB962C8B-B14F-4D97-AF65-F5344CB8AC3E}">
        <p14:creationId xmlns:p14="http://schemas.microsoft.com/office/powerpoint/2010/main" val="3063606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FC11B-4401-4BDC-AF17-E581B02A8AAA}"/>
              </a:ext>
            </a:extLst>
          </p:cNvPr>
          <p:cNvSpPr>
            <a:spLocks noGrp="1"/>
          </p:cNvSpPr>
          <p:nvPr>
            <p:ph type="title"/>
          </p:nvPr>
        </p:nvSpPr>
        <p:spPr/>
        <p:txBody>
          <a:bodyPr/>
          <a:lstStyle/>
          <a:p>
            <a:r>
              <a:rPr lang="en-US" dirty="0"/>
              <a:t>Branches – pt. 4 – their use</a:t>
            </a:r>
          </a:p>
        </p:txBody>
      </p:sp>
      <p:sp>
        <p:nvSpPr>
          <p:cNvPr id="3" name="Content Placeholder 2">
            <a:extLst>
              <a:ext uri="{FF2B5EF4-FFF2-40B4-BE49-F238E27FC236}">
                <a16:creationId xmlns:a16="http://schemas.microsoft.com/office/drawing/2014/main" id="{F40F4CA9-C699-443E-B2FD-42CAE7A6B3F7}"/>
              </a:ext>
            </a:extLst>
          </p:cNvPr>
          <p:cNvSpPr>
            <a:spLocks noGrp="1"/>
          </p:cNvSpPr>
          <p:nvPr>
            <p:ph idx="1"/>
          </p:nvPr>
        </p:nvSpPr>
        <p:spPr/>
        <p:txBody>
          <a:bodyPr>
            <a:normAutofit fontScale="85000" lnSpcReduction="10000"/>
          </a:bodyPr>
          <a:lstStyle/>
          <a:p>
            <a:r>
              <a:rPr lang="en-US" dirty="0"/>
              <a:t>The “main” or “master” branch should be treated as the current working version of the project.</a:t>
            </a:r>
          </a:p>
          <a:p>
            <a:r>
              <a:rPr lang="en-US" dirty="0"/>
              <a:t>All other branches are used for implementing and testing new features before adding them to “main” or “master.”</a:t>
            </a:r>
          </a:p>
          <a:p>
            <a:pPr lvl="1"/>
            <a:r>
              <a:rPr lang="en-US" dirty="0"/>
              <a:t>Ex. Testing out a double jump for the player class before adding it to the “main” or “master” branch.</a:t>
            </a:r>
          </a:p>
          <a:p>
            <a:r>
              <a:rPr lang="en-US" dirty="0"/>
              <a:t>What do you do when you are done implementing and testing on a branch? Afterall, branches can’t access each other.</a:t>
            </a:r>
          </a:p>
          <a:p>
            <a:pPr lvl="1"/>
            <a:r>
              <a:rPr lang="en-US" dirty="0"/>
              <a:t>You submit a “pull request.”</a:t>
            </a:r>
          </a:p>
          <a:p>
            <a:r>
              <a:rPr lang="en-US" dirty="0"/>
              <a:t>This can be done with GitHub or GitHub Desktop.</a:t>
            </a:r>
          </a:p>
        </p:txBody>
      </p:sp>
    </p:spTree>
    <p:extLst>
      <p:ext uri="{BB962C8B-B14F-4D97-AF65-F5344CB8AC3E}">
        <p14:creationId xmlns:p14="http://schemas.microsoft.com/office/powerpoint/2010/main" val="62254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29865-CD6E-4F04-8C81-B7E1D303D7FF}"/>
              </a:ext>
            </a:extLst>
          </p:cNvPr>
          <p:cNvSpPr>
            <a:spLocks noGrp="1"/>
          </p:cNvSpPr>
          <p:nvPr>
            <p:ph type="title"/>
          </p:nvPr>
        </p:nvSpPr>
        <p:spPr/>
        <p:txBody>
          <a:bodyPr/>
          <a:lstStyle/>
          <a:p>
            <a:r>
              <a:rPr lang="en-US" dirty="0"/>
              <a:t>Branches – final - merging</a:t>
            </a:r>
          </a:p>
        </p:txBody>
      </p:sp>
      <p:sp>
        <p:nvSpPr>
          <p:cNvPr id="3" name="Content Placeholder 2">
            <a:extLst>
              <a:ext uri="{FF2B5EF4-FFF2-40B4-BE49-F238E27FC236}">
                <a16:creationId xmlns:a16="http://schemas.microsoft.com/office/drawing/2014/main" id="{0AAEECE9-F816-48FD-AA16-8B76D9F710D4}"/>
              </a:ext>
            </a:extLst>
          </p:cNvPr>
          <p:cNvSpPr>
            <a:spLocks noGrp="1"/>
          </p:cNvSpPr>
          <p:nvPr>
            <p:ph sz="half" idx="1"/>
          </p:nvPr>
        </p:nvSpPr>
        <p:spPr/>
        <p:txBody>
          <a:bodyPr>
            <a:normAutofit fontScale="92500" lnSpcReduction="20000"/>
          </a:bodyPr>
          <a:lstStyle/>
          <a:p>
            <a:r>
              <a:rPr lang="en-US" dirty="0"/>
              <a:t>GitHub Desktop</a:t>
            </a:r>
          </a:p>
          <a:p>
            <a:pPr lvl="1"/>
            <a:r>
              <a:rPr lang="en-US" dirty="0"/>
              <a:t>Switch to the branch</a:t>
            </a:r>
          </a:p>
          <a:p>
            <a:pPr lvl="2"/>
            <a:r>
              <a:rPr lang="en-US" dirty="0"/>
              <a:t>Click “Current branch” and select the branch</a:t>
            </a:r>
          </a:p>
          <a:p>
            <a:pPr lvl="1"/>
            <a:r>
              <a:rPr lang="en-US" dirty="0"/>
              <a:t>Click “Create Pull Request”</a:t>
            </a:r>
          </a:p>
          <a:p>
            <a:pPr lvl="1"/>
            <a:r>
              <a:rPr lang="en-US" dirty="0"/>
              <a:t>You’ll be taken to github.com</a:t>
            </a:r>
          </a:p>
          <a:p>
            <a:pPr lvl="1"/>
            <a:r>
              <a:rPr lang="en-US" dirty="0"/>
              <a:t>Fill out info</a:t>
            </a:r>
          </a:p>
          <a:p>
            <a:pPr lvl="1"/>
            <a:r>
              <a:rPr lang="en-US" dirty="0"/>
              <a:t>Click “Create pull request”</a:t>
            </a:r>
          </a:p>
          <a:p>
            <a:pPr lvl="1"/>
            <a:r>
              <a:rPr lang="en-US" dirty="0"/>
              <a:t>Someone will then need to go in an apply the pull request</a:t>
            </a:r>
          </a:p>
        </p:txBody>
      </p:sp>
      <p:sp>
        <p:nvSpPr>
          <p:cNvPr id="4" name="Content Placeholder 3">
            <a:extLst>
              <a:ext uri="{FF2B5EF4-FFF2-40B4-BE49-F238E27FC236}">
                <a16:creationId xmlns:a16="http://schemas.microsoft.com/office/drawing/2014/main" id="{0BDE69B8-3993-4DE1-B6B1-8456FFBBC86F}"/>
              </a:ext>
            </a:extLst>
          </p:cNvPr>
          <p:cNvSpPr>
            <a:spLocks noGrp="1"/>
          </p:cNvSpPr>
          <p:nvPr>
            <p:ph sz="half" idx="2"/>
          </p:nvPr>
        </p:nvSpPr>
        <p:spPr/>
        <p:txBody>
          <a:bodyPr>
            <a:normAutofit fontScale="92500" lnSpcReduction="20000"/>
          </a:bodyPr>
          <a:lstStyle/>
          <a:p>
            <a:r>
              <a:rPr lang="en-US" dirty="0"/>
              <a:t>GitHub</a:t>
            </a:r>
          </a:p>
          <a:p>
            <a:pPr lvl="1"/>
            <a:r>
              <a:rPr lang="en-US" dirty="0"/>
              <a:t>Click the “Pull Requests” tab</a:t>
            </a:r>
          </a:p>
          <a:p>
            <a:pPr lvl="1"/>
            <a:r>
              <a:rPr lang="en-US" dirty="0"/>
              <a:t>Click “New pull request”</a:t>
            </a:r>
          </a:p>
          <a:p>
            <a:pPr lvl="1"/>
            <a:r>
              <a:rPr lang="en-US" dirty="0"/>
              <a:t>The “compare: &lt;branch&gt;” tab  is the branch that is being merged into “base: &lt;branch&gt;”</a:t>
            </a:r>
          </a:p>
          <a:p>
            <a:pPr lvl="1"/>
            <a:r>
              <a:rPr lang="en-US" dirty="0"/>
              <a:t>You want a green “Able to merge”</a:t>
            </a:r>
          </a:p>
          <a:p>
            <a:pPr lvl="2"/>
            <a:r>
              <a:rPr lang="en-US" dirty="0"/>
              <a:t>If you don’t, you have a conflict.</a:t>
            </a:r>
          </a:p>
          <a:p>
            <a:pPr lvl="1"/>
            <a:r>
              <a:rPr lang="en-US" dirty="0"/>
              <a:t>Click “Create pull request” when done.</a:t>
            </a:r>
          </a:p>
        </p:txBody>
      </p:sp>
      <p:pic>
        <p:nvPicPr>
          <p:cNvPr id="5" name="Picture 4">
            <a:extLst>
              <a:ext uri="{FF2B5EF4-FFF2-40B4-BE49-F238E27FC236}">
                <a16:creationId xmlns:a16="http://schemas.microsoft.com/office/drawing/2014/main" id="{9C93506A-F980-41B5-8461-6A251EF42BED}"/>
              </a:ext>
            </a:extLst>
          </p:cNvPr>
          <p:cNvPicPr>
            <a:picLocks noChangeAspect="1"/>
          </p:cNvPicPr>
          <p:nvPr/>
        </p:nvPicPr>
        <p:blipFill>
          <a:blip r:embed="rId2"/>
          <a:stretch>
            <a:fillRect/>
          </a:stretch>
        </p:blipFill>
        <p:spPr>
          <a:xfrm>
            <a:off x="6249985" y="5409307"/>
            <a:ext cx="4719639" cy="1149263"/>
          </a:xfrm>
          <a:prstGeom prst="rect">
            <a:avLst/>
          </a:prstGeom>
        </p:spPr>
      </p:pic>
    </p:spTree>
    <p:extLst>
      <p:ext uri="{BB962C8B-B14F-4D97-AF65-F5344CB8AC3E}">
        <p14:creationId xmlns:p14="http://schemas.microsoft.com/office/powerpoint/2010/main" val="2860483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F24A8-D8B8-4A2F-AA12-FF2515A1BB8E}"/>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B65AF890-C4AD-46DD-A18E-C45F3B5B6BB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08734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D6F9E-CB44-4D08-9BF0-48FB06C475BE}"/>
              </a:ext>
            </a:extLst>
          </p:cNvPr>
          <p:cNvSpPr>
            <a:spLocks noGrp="1"/>
          </p:cNvSpPr>
          <p:nvPr>
            <p:ph type="title"/>
          </p:nvPr>
        </p:nvSpPr>
        <p:spPr/>
        <p:txBody>
          <a:bodyPr/>
          <a:lstStyle/>
          <a:p>
            <a:r>
              <a:rPr lang="en-US" dirty="0"/>
              <a:t>GitHub Account</a:t>
            </a:r>
          </a:p>
        </p:txBody>
      </p:sp>
      <p:sp>
        <p:nvSpPr>
          <p:cNvPr id="3" name="Content Placeholder 2">
            <a:extLst>
              <a:ext uri="{FF2B5EF4-FFF2-40B4-BE49-F238E27FC236}">
                <a16:creationId xmlns:a16="http://schemas.microsoft.com/office/drawing/2014/main" id="{76B5DC98-D506-4899-8F9C-694D53A204C0}"/>
              </a:ext>
            </a:extLst>
          </p:cNvPr>
          <p:cNvSpPr>
            <a:spLocks noGrp="1"/>
          </p:cNvSpPr>
          <p:nvPr>
            <p:ph idx="1"/>
          </p:nvPr>
        </p:nvSpPr>
        <p:spPr/>
        <p:txBody>
          <a:bodyPr/>
          <a:lstStyle/>
          <a:p>
            <a:r>
              <a:rPr lang="en-US" dirty="0"/>
              <a:t>Seems obvious, but make sure you have one.</a:t>
            </a:r>
          </a:p>
          <a:p>
            <a:r>
              <a:rPr lang="en-US" dirty="0"/>
              <a:t>If you are working in a group, make sure you get your teammates usernames.  You’ll need them later.</a:t>
            </a:r>
          </a:p>
          <a:p>
            <a:r>
              <a:rPr lang="en-US" dirty="0"/>
              <a:t>Go to: </a:t>
            </a:r>
            <a:r>
              <a:rPr lang="en-US" dirty="0">
                <a:hlinkClick r:id="rId2"/>
              </a:rPr>
              <a:t>https://github.com/</a:t>
            </a:r>
            <a:endParaRPr lang="en-US" dirty="0"/>
          </a:p>
          <a:p>
            <a:endParaRPr lang="en-US" dirty="0"/>
          </a:p>
        </p:txBody>
      </p:sp>
    </p:spTree>
    <p:extLst>
      <p:ext uri="{BB962C8B-B14F-4D97-AF65-F5344CB8AC3E}">
        <p14:creationId xmlns:p14="http://schemas.microsoft.com/office/powerpoint/2010/main" val="1446143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DA28-D0FD-4A43-A907-67E9D4F3C3F4}"/>
              </a:ext>
            </a:extLst>
          </p:cNvPr>
          <p:cNvSpPr>
            <a:spLocks noGrp="1"/>
          </p:cNvSpPr>
          <p:nvPr>
            <p:ph type="title"/>
          </p:nvPr>
        </p:nvSpPr>
        <p:spPr/>
        <p:txBody>
          <a:bodyPr/>
          <a:lstStyle/>
          <a:p>
            <a:r>
              <a:rPr lang="en-US" dirty="0"/>
              <a:t>Git</a:t>
            </a:r>
          </a:p>
        </p:txBody>
      </p:sp>
      <p:sp>
        <p:nvSpPr>
          <p:cNvPr id="3" name="Content Placeholder 2">
            <a:extLst>
              <a:ext uri="{FF2B5EF4-FFF2-40B4-BE49-F238E27FC236}">
                <a16:creationId xmlns:a16="http://schemas.microsoft.com/office/drawing/2014/main" id="{09786882-9620-4DD7-BD2D-6C21963C3F7B}"/>
              </a:ext>
            </a:extLst>
          </p:cNvPr>
          <p:cNvSpPr>
            <a:spLocks noGrp="1"/>
          </p:cNvSpPr>
          <p:nvPr>
            <p:ph sz="half" idx="1"/>
          </p:nvPr>
        </p:nvSpPr>
        <p:spPr/>
        <p:txBody>
          <a:bodyPr>
            <a:normAutofit lnSpcReduction="10000"/>
          </a:bodyPr>
          <a:lstStyle/>
          <a:p>
            <a:r>
              <a:rPr lang="en-US" dirty="0"/>
              <a:t>Git is version control system.</a:t>
            </a:r>
          </a:p>
          <a:p>
            <a:r>
              <a:rPr lang="en-US" dirty="0"/>
              <a:t>Useful for:</a:t>
            </a:r>
          </a:p>
          <a:p>
            <a:pPr lvl="1"/>
            <a:r>
              <a:rPr lang="en-US" dirty="0"/>
              <a:t> backing up your projects</a:t>
            </a:r>
          </a:p>
          <a:p>
            <a:pPr lvl="1"/>
            <a:r>
              <a:rPr lang="en-US" dirty="0"/>
              <a:t>Collaboration</a:t>
            </a:r>
          </a:p>
          <a:p>
            <a:r>
              <a:rPr lang="en-US" dirty="0"/>
              <a:t>Download at: </a:t>
            </a:r>
            <a:r>
              <a:rPr lang="en-US" dirty="0">
                <a:hlinkClick r:id="rId2"/>
              </a:rPr>
              <a:t>https://git-scm.com/</a:t>
            </a:r>
            <a:endParaRPr lang="en-US" dirty="0"/>
          </a:p>
          <a:p>
            <a:r>
              <a:rPr lang="en-US" dirty="0"/>
              <a:t>Website should look like this-&gt;</a:t>
            </a:r>
          </a:p>
          <a:p>
            <a:r>
              <a:rPr lang="en-US" dirty="0"/>
              <a:t>Circled is the download button.</a:t>
            </a:r>
          </a:p>
        </p:txBody>
      </p:sp>
      <p:pic>
        <p:nvPicPr>
          <p:cNvPr id="1026" name="Picture 2" descr="git &#10;--distributed-is-the-new-centralited &#10;Git is a syste m &#10;to luge with &#10;Git is to a tiny with lightning &#10;It SCM like , CVS. &#10;with like &#10;staging m, m ultiple &#10;n ta tion &#10;52 &#10;2.30.o ">
            <a:extLst>
              <a:ext uri="{FF2B5EF4-FFF2-40B4-BE49-F238E27FC236}">
                <a16:creationId xmlns:a16="http://schemas.microsoft.com/office/drawing/2014/main" id="{2283BAC1-73D6-4FDA-9490-DE5759D6F28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94796" y="2249488"/>
            <a:ext cx="4830020" cy="3541712"/>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B23262AE-CAF3-4A0D-B7FD-C67DAB512F79}"/>
              </a:ext>
            </a:extLst>
          </p:cNvPr>
          <p:cNvSpPr/>
          <p:nvPr/>
        </p:nvSpPr>
        <p:spPr>
          <a:xfrm>
            <a:off x="9548813" y="4595813"/>
            <a:ext cx="1300162" cy="2524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515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739F-90A4-4442-B9A3-019A8F3DBB96}"/>
              </a:ext>
            </a:extLst>
          </p:cNvPr>
          <p:cNvSpPr>
            <a:spLocks noGrp="1"/>
          </p:cNvSpPr>
          <p:nvPr>
            <p:ph type="title"/>
          </p:nvPr>
        </p:nvSpPr>
        <p:spPr/>
        <p:txBody>
          <a:bodyPr/>
          <a:lstStyle/>
          <a:p>
            <a:r>
              <a:rPr lang="en-US" dirty="0"/>
              <a:t>Git LFS</a:t>
            </a:r>
          </a:p>
        </p:txBody>
      </p:sp>
      <p:sp>
        <p:nvSpPr>
          <p:cNvPr id="3" name="Content Placeholder 2">
            <a:extLst>
              <a:ext uri="{FF2B5EF4-FFF2-40B4-BE49-F238E27FC236}">
                <a16:creationId xmlns:a16="http://schemas.microsoft.com/office/drawing/2014/main" id="{000951FF-F1CB-49DF-948F-C2B4BA0310A7}"/>
              </a:ext>
            </a:extLst>
          </p:cNvPr>
          <p:cNvSpPr>
            <a:spLocks noGrp="1"/>
          </p:cNvSpPr>
          <p:nvPr>
            <p:ph sz="half" idx="1"/>
          </p:nvPr>
        </p:nvSpPr>
        <p:spPr/>
        <p:txBody>
          <a:bodyPr/>
          <a:lstStyle/>
          <a:p>
            <a:r>
              <a:rPr lang="en-US" dirty="0"/>
              <a:t>Short for “Git Large File Storage”</a:t>
            </a:r>
          </a:p>
          <a:p>
            <a:r>
              <a:rPr lang="en-US" dirty="0"/>
              <a:t>Needed for files that are too large for standard GitHub</a:t>
            </a:r>
          </a:p>
          <a:p>
            <a:pPr lvl="1"/>
            <a:r>
              <a:rPr lang="en-US" dirty="0"/>
              <a:t>GitHub’s limit is 100 MB for a file</a:t>
            </a:r>
          </a:p>
          <a:p>
            <a:r>
              <a:rPr lang="en-US" dirty="0"/>
              <a:t>Download at: </a:t>
            </a:r>
            <a:r>
              <a:rPr lang="en-US" dirty="0">
                <a:hlinkClick r:id="rId2"/>
              </a:rPr>
              <a:t>https://git-lfs.github.com/</a:t>
            </a:r>
            <a:endParaRPr lang="en-US" dirty="0"/>
          </a:p>
          <a:p>
            <a:r>
              <a:rPr lang="en-US" dirty="0"/>
              <a:t>Website should look like this-&gt;</a:t>
            </a:r>
          </a:p>
        </p:txBody>
      </p:sp>
      <p:pic>
        <p:nvPicPr>
          <p:cNvPr id="2050" name="Picture 2" descr="Git Large Eile Storage &#10;An open source Git extension for &#10;versioning large files &#10;Git File Srorage (LES' luge &#10;and with &#10;GIL while file a like &#10;GitHub &#10;Q Download &#10;Git umdate•b'inA &#10;Getting Started &#10;Git &#10;set up LES foc &#10;only this a • &#10;In «h Git o. Git LES. &#10;ads &#10;File &#10;n &#10;Large file versioning &#10;la rue a &#10;GB 'I—wit h &#10;More repository space &#10;Git fie &#10;kæp at a ">
            <a:extLst>
              <a:ext uri="{FF2B5EF4-FFF2-40B4-BE49-F238E27FC236}">
                <a16:creationId xmlns:a16="http://schemas.microsoft.com/office/drawing/2014/main" id="{29FFAFF2-F576-4D6D-857C-32E3975345F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428487" y="2249488"/>
            <a:ext cx="4362638" cy="354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09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8B1D-EBFF-463E-A4F5-AE45D8D61455}"/>
              </a:ext>
            </a:extLst>
          </p:cNvPr>
          <p:cNvSpPr>
            <a:spLocks noGrp="1"/>
          </p:cNvSpPr>
          <p:nvPr>
            <p:ph type="title"/>
          </p:nvPr>
        </p:nvSpPr>
        <p:spPr/>
        <p:txBody>
          <a:bodyPr/>
          <a:lstStyle/>
          <a:p>
            <a:r>
              <a:rPr lang="en-US" dirty="0"/>
              <a:t>Git LFS Considerations</a:t>
            </a:r>
          </a:p>
        </p:txBody>
      </p:sp>
      <p:sp>
        <p:nvSpPr>
          <p:cNvPr id="3" name="Content Placeholder 2">
            <a:extLst>
              <a:ext uri="{FF2B5EF4-FFF2-40B4-BE49-F238E27FC236}">
                <a16:creationId xmlns:a16="http://schemas.microsoft.com/office/drawing/2014/main" id="{558D4CE5-A0F4-4058-937B-129E621F1CAE}"/>
              </a:ext>
            </a:extLst>
          </p:cNvPr>
          <p:cNvSpPr>
            <a:spLocks noGrp="1"/>
          </p:cNvSpPr>
          <p:nvPr>
            <p:ph idx="1"/>
          </p:nvPr>
        </p:nvSpPr>
        <p:spPr/>
        <p:txBody>
          <a:bodyPr/>
          <a:lstStyle/>
          <a:p>
            <a:r>
              <a:rPr lang="en-US" dirty="0"/>
              <a:t>You only get 1 GB of Git LFS storage and bandwidth for free with GitHub.</a:t>
            </a:r>
          </a:p>
          <a:p>
            <a:r>
              <a:rPr lang="en-US" dirty="0"/>
              <a:t>After that, it costs $5 / month for every 50 GB of storage and bandwidth you need.</a:t>
            </a:r>
          </a:p>
          <a:p>
            <a:pPr lvl="1"/>
            <a:r>
              <a:rPr lang="en-US" dirty="0"/>
              <a:t>You can purchase this under “Billing &amp; plans” in your GitHub Account settings.</a:t>
            </a:r>
          </a:p>
        </p:txBody>
      </p:sp>
    </p:spTree>
    <p:extLst>
      <p:ext uri="{BB962C8B-B14F-4D97-AF65-F5344CB8AC3E}">
        <p14:creationId xmlns:p14="http://schemas.microsoft.com/office/powerpoint/2010/main" val="3543311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08F1F-D3D9-4074-A9F0-3BB803AD0160}"/>
              </a:ext>
            </a:extLst>
          </p:cNvPr>
          <p:cNvSpPr>
            <a:spLocks noGrp="1"/>
          </p:cNvSpPr>
          <p:nvPr>
            <p:ph type="title"/>
          </p:nvPr>
        </p:nvSpPr>
        <p:spPr/>
        <p:txBody>
          <a:bodyPr/>
          <a:lstStyle/>
          <a:p>
            <a:r>
              <a:rPr lang="en-US" dirty="0"/>
              <a:t>What are Git LFS Storage and Bandwidth and How is Use Determined?</a:t>
            </a:r>
          </a:p>
        </p:txBody>
      </p:sp>
      <p:sp>
        <p:nvSpPr>
          <p:cNvPr id="3" name="Content Placeholder 2">
            <a:extLst>
              <a:ext uri="{FF2B5EF4-FFF2-40B4-BE49-F238E27FC236}">
                <a16:creationId xmlns:a16="http://schemas.microsoft.com/office/drawing/2014/main" id="{809B7DAA-AA6A-4C3F-B16E-B28CD0A27C93}"/>
              </a:ext>
            </a:extLst>
          </p:cNvPr>
          <p:cNvSpPr>
            <a:spLocks noGrp="1"/>
          </p:cNvSpPr>
          <p:nvPr>
            <p:ph idx="1"/>
          </p:nvPr>
        </p:nvSpPr>
        <p:spPr/>
        <p:txBody>
          <a:bodyPr/>
          <a:lstStyle/>
          <a:p>
            <a:r>
              <a:rPr lang="en-US" b="1" dirty="0"/>
              <a:t>Storage</a:t>
            </a:r>
            <a:r>
              <a:rPr lang="en-US" dirty="0"/>
              <a:t> is used whenever a file is uploaded to the repository.</a:t>
            </a:r>
          </a:p>
          <a:p>
            <a:r>
              <a:rPr lang="en-US" b="1" dirty="0"/>
              <a:t>Bandwidth</a:t>
            </a:r>
            <a:r>
              <a:rPr lang="en-US" dirty="0"/>
              <a:t> is used whenever a file is downloaded.</a:t>
            </a:r>
          </a:p>
          <a:p>
            <a:r>
              <a:rPr lang="en-US" dirty="0"/>
              <a:t>The amount used is based on the files size.</a:t>
            </a:r>
          </a:p>
          <a:p>
            <a:pPr lvl="1"/>
            <a:r>
              <a:rPr lang="en-US" dirty="0"/>
              <a:t>i.e. a file that is 500 MB will use that amount of your allotted storage and/or bandwidth.</a:t>
            </a:r>
          </a:p>
          <a:p>
            <a:r>
              <a:rPr lang="en-US" dirty="0"/>
              <a:t>This applies for any small change, so </a:t>
            </a:r>
            <a:r>
              <a:rPr lang="en-US" u="sng" dirty="0"/>
              <a:t>USE WISELY</a:t>
            </a:r>
            <a:r>
              <a:rPr lang="en-US" dirty="0"/>
              <a:t>!</a:t>
            </a:r>
          </a:p>
        </p:txBody>
      </p:sp>
    </p:spTree>
    <p:extLst>
      <p:ext uri="{BB962C8B-B14F-4D97-AF65-F5344CB8AC3E}">
        <p14:creationId xmlns:p14="http://schemas.microsoft.com/office/powerpoint/2010/main" val="133090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25D3C-A9A3-4E09-9F14-6C6AB7E370BC}"/>
              </a:ext>
            </a:extLst>
          </p:cNvPr>
          <p:cNvSpPr>
            <a:spLocks noGrp="1"/>
          </p:cNvSpPr>
          <p:nvPr>
            <p:ph type="title"/>
          </p:nvPr>
        </p:nvSpPr>
        <p:spPr>
          <a:xfrm>
            <a:off x="966332" y="365125"/>
            <a:ext cx="10515600" cy="1325563"/>
          </a:xfrm>
        </p:spPr>
        <p:txBody>
          <a:bodyPr/>
          <a:lstStyle/>
          <a:p>
            <a:r>
              <a:rPr lang="en-US" dirty="0"/>
              <a:t>Initialize Git LFS</a:t>
            </a:r>
          </a:p>
        </p:txBody>
      </p:sp>
      <p:sp>
        <p:nvSpPr>
          <p:cNvPr id="6" name="Content Placeholder 5">
            <a:extLst>
              <a:ext uri="{FF2B5EF4-FFF2-40B4-BE49-F238E27FC236}">
                <a16:creationId xmlns:a16="http://schemas.microsoft.com/office/drawing/2014/main" id="{EB681B9B-BE00-47E6-AB4A-C2ACCB6648BE}"/>
              </a:ext>
            </a:extLst>
          </p:cNvPr>
          <p:cNvSpPr>
            <a:spLocks noGrp="1"/>
          </p:cNvSpPr>
          <p:nvPr>
            <p:ph idx="1"/>
          </p:nvPr>
        </p:nvSpPr>
        <p:spPr>
          <a:xfrm>
            <a:off x="838200" y="1825625"/>
            <a:ext cx="10373392" cy="4351338"/>
          </a:xfrm>
        </p:spPr>
        <p:txBody>
          <a:bodyPr numCol="1">
            <a:normAutofit lnSpcReduction="10000"/>
          </a:bodyPr>
          <a:lstStyle/>
          <a:p>
            <a:r>
              <a:rPr lang="en-US" dirty="0"/>
              <a:t>Using Git Bash (Installed with Git):</a:t>
            </a:r>
          </a:p>
          <a:p>
            <a:pPr lvl="1"/>
            <a:r>
              <a:rPr lang="en-US" dirty="0"/>
              <a:t>Open Git Bash</a:t>
            </a:r>
          </a:p>
          <a:p>
            <a:pPr marL="457200" lvl="1" indent="0">
              <a:buNone/>
            </a:pPr>
            <a:endParaRPr lang="en-US" dirty="0"/>
          </a:p>
          <a:p>
            <a:pPr lvl="1"/>
            <a:endParaRPr lang="en-US" dirty="0"/>
          </a:p>
          <a:p>
            <a:pPr lvl="1"/>
            <a:r>
              <a:rPr lang="en-US" dirty="0"/>
              <a:t>Type: git </a:t>
            </a:r>
            <a:r>
              <a:rPr lang="en-US" dirty="0" err="1"/>
              <a:t>lfs</a:t>
            </a:r>
            <a:r>
              <a:rPr lang="en-US" dirty="0"/>
              <a:t> install</a:t>
            </a:r>
          </a:p>
          <a:p>
            <a:pPr lvl="1"/>
            <a:endParaRPr lang="en-US" dirty="0"/>
          </a:p>
          <a:p>
            <a:pPr lvl="1"/>
            <a:endParaRPr lang="en-US" dirty="0"/>
          </a:p>
          <a:p>
            <a:pPr lvl="1"/>
            <a:endParaRPr lang="en-US" dirty="0"/>
          </a:p>
          <a:p>
            <a:r>
              <a:rPr lang="en-US" dirty="0"/>
              <a:t>Note: If opening GitHub Desktop it may ask if you want to initialize Git LFS.  Accept that as well.</a:t>
            </a:r>
          </a:p>
        </p:txBody>
      </p:sp>
      <p:pic>
        <p:nvPicPr>
          <p:cNvPr id="4098" name="Picture 2" descr="Git Bash ">
            <a:extLst>
              <a:ext uri="{FF2B5EF4-FFF2-40B4-BE49-F238E27FC236}">
                <a16:creationId xmlns:a16="http://schemas.microsoft.com/office/drawing/2014/main" id="{2AF77782-3252-40C0-BB5F-102A30A05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0493" y="2659812"/>
            <a:ext cx="11334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INCWß/c/Llsers/becky &#10;becky@Rebeccas -Surface-Book-2 MINGW64 — &#10;git Ifs •install &#10;Git LPS initialized. &#10;becky@Rebeccas -Surface-gook-2 MINGW64 — ">
            <a:extLst>
              <a:ext uri="{FF2B5EF4-FFF2-40B4-BE49-F238E27FC236}">
                <a16:creationId xmlns:a16="http://schemas.microsoft.com/office/drawing/2014/main" id="{28034A62-812C-4613-BABA-D2F5A3258F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480" b="61398"/>
          <a:stretch/>
        </p:blipFill>
        <p:spPr bwMode="auto">
          <a:xfrm>
            <a:off x="2380493" y="3848894"/>
            <a:ext cx="2951627" cy="125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1641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516</TotalTime>
  <Words>1874</Words>
  <Application>Microsoft Office PowerPoint</Application>
  <PresentationFormat>Widescreen</PresentationFormat>
  <Paragraphs>242</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Tw Cen MT</vt:lpstr>
      <vt:lpstr>Circuit</vt:lpstr>
      <vt:lpstr>Using GitHub with Unreal Engine</vt:lpstr>
      <vt:lpstr>Context of this Presentation</vt:lpstr>
      <vt:lpstr>Needed Software and Tools</vt:lpstr>
      <vt:lpstr>GitHub Account</vt:lpstr>
      <vt:lpstr>Git</vt:lpstr>
      <vt:lpstr>Git LFS</vt:lpstr>
      <vt:lpstr>Git LFS Considerations</vt:lpstr>
      <vt:lpstr>What are Git LFS Storage and Bandwidth and How is Use Determined?</vt:lpstr>
      <vt:lpstr>Initialize Git LFS</vt:lpstr>
      <vt:lpstr>GitHub Desktop (Optional, but Recommended)</vt:lpstr>
      <vt:lpstr>Connecting an Unreal Project to Source Control</vt:lpstr>
      <vt:lpstr>First Time Set Up – Part 1</vt:lpstr>
      <vt:lpstr>First Time Set Up – Part 2</vt:lpstr>
      <vt:lpstr>First Time Set Up – Part 3</vt:lpstr>
      <vt:lpstr>Why Modify?</vt:lpstr>
      <vt:lpstr>First Time Set Up – Part 4</vt:lpstr>
      <vt:lpstr>First Time Set Up – Part 5</vt:lpstr>
      <vt:lpstr>First Time Set Up – Part 6</vt:lpstr>
      <vt:lpstr>First Time Set Up - Final</vt:lpstr>
      <vt:lpstr>Others Accessing the Project</vt:lpstr>
      <vt:lpstr>Add Teammates as Collaborators</vt:lpstr>
      <vt:lpstr>Downloading the Project</vt:lpstr>
      <vt:lpstr>Connect to Source Control</vt:lpstr>
      <vt:lpstr>What Now?</vt:lpstr>
      <vt:lpstr>Sharing Changes</vt:lpstr>
      <vt:lpstr>Sharing Changes – Unreal Engine Pt. 1</vt:lpstr>
      <vt:lpstr>Sharing Changes – Unreal Engine pt. 2</vt:lpstr>
      <vt:lpstr>Sharing Changes – GitHub Desktop</vt:lpstr>
      <vt:lpstr>Uploading Those Changes</vt:lpstr>
      <vt:lpstr>Checking for &amp; Downloading Updates</vt:lpstr>
      <vt:lpstr>A word of caution</vt:lpstr>
      <vt:lpstr>A fix that sometimes works</vt:lpstr>
      <vt:lpstr>Advanced topics</vt:lpstr>
      <vt:lpstr>Branches – pt. 1 – What are they?</vt:lpstr>
      <vt:lpstr>Branches – pt. 2 – How they connect</vt:lpstr>
      <vt:lpstr>Branches – pt. 3 – Making a branch</vt:lpstr>
      <vt:lpstr>Branches – pt. 4 – their use</vt:lpstr>
      <vt:lpstr>Branches – final - merging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GitHub with Unreal Engine</dc:title>
  <dc:creator>Rebecca Aloisio</dc:creator>
  <cp:lastModifiedBy>Rebecca Aloisio</cp:lastModifiedBy>
  <cp:revision>55</cp:revision>
  <dcterms:created xsi:type="dcterms:W3CDTF">2021-02-12T05:08:31Z</dcterms:created>
  <dcterms:modified xsi:type="dcterms:W3CDTF">2021-02-15T18:04:10Z</dcterms:modified>
</cp:coreProperties>
</file>